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16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8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66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73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8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20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25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33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00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76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42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BB000-0F3D-4415-8CD9-420028400669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4DFA-4834-424E-9DAE-7B656CC3A8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4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rt"/>
          <p:cNvSpPr/>
          <p:nvPr/>
        </p:nvSpPr>
        <p:spPr>
          <a:xfrm>
            <a:off x="454614" y="578358"/>
            <a:ext cx="1304764" cy="1116817"/>
          </a:xfrm>
          <a:prstGeom prst="rect">
            <a:avLst/>
          </a:prstGeom>
          <a:solidFill>
            <a:srgbClr val="BDECF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START</a:t>
            </a:r>
            <a:endParaRPr lang="es-ES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stop"/>
          <p:cNvSpPr/>
          <p:nvPr/>
        </p:nvSpPr>
        <p:spPr>
          <a:xfrm>
            <a:off x="2267744" y="487209"/>
            <a:ext cx="5544616" cy="1116817"/>
          </a:xfrm>
          <a:prstGeom prst="rect">
            <a:avLst/>
          </a:prstGeom>
          <a:solidFill>
            <a:srgbClr val="BDECF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STOP</a:t>
            </a:r>
            <a:endParaRPr lang="es-ES" sz="2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7524" y="1052736"/>
            <a:ext cx="8568952" cy="41764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temporizador lola cuenta atras 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31676" b="31980"/>
          <a:stretch/>
        </p:blipFill>
        <p:spPr>
          <a:xfrm>
            <a:off x="1127863" y="1718155"/>
            <a:ext cx="6858000" cy="26430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852865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195736" y="549000"/>
            <a:ext cx="5760000" cy="576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2740318" y="1089000"/>
            <a:ext cx="4680000" cy="46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11 Grupo"/>
          <p:cNvGrpSpPr/>
          <p:nvPr/>
        </p:nvGrpSpPr>
        <p:grpSpPr>
          <a:xfrm>
            <a:off x="4535676" y="1264079"/>
            <a:ext cx="1080120" cy="2808312"/>
            <a:chOff x="4535676" y="1268760"/>
            <a:chExt cx="1080120" cy="2808312"/>
          </a:xfrm>
        </p:grpSpPr>
        <p:sp>
          <p:nvSpPr>
            <p:cNvPr id="6" name="5 Rectángulo"/>
            <p:cNvSpPr/>
            <p:nvPr/>
          </p:nvSpPr>
          <p:spPr>
            <a:xfrm>
              <a:off x="4535676" y="1268760"/>
              <a:ext cx="1080120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" name="7 Conector recto de flecha"/>
            <p:cNvCxnSpPr/>
            <p:nvPr/>
          </p:nvCxnSpPr>
          <p:spPr>
            <a:xfrm flipV="1">
              <a:off x="5080318" y="1547470"/>
              <a:ext cx="0" cy="188153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Elipse"/>
          <p:cNvSpPr/>
          <p:nvPr/>
        </p:nvSpPr>
        <p:spPr>
          <a:xfrm>
            <a:off x="683568" y="549000"/>
            <a:ext cx="1080000" cy="10800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3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</Words>
  <Application>Microsoft Office PowerPoint</Application>
  <PresentationFormat>Presentación en pantalla (4:3)</PresentationFormat>
  <Paragraphs>2</Paragraphs>
  <Slides>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lola alcalde</dc:creator>
  <cp:lastModifiedBy>lola alcalde</cp:lastModifiedBy>
  <cp:revision>7</cp:revision>
  <dcterms:created xsi:type="dcterms:W3CDTF">2021-01-12T10:58:59Z</dcterms:created>
  <dcterms:modified xsi:type="dcterms:W3CDTF">2021-01-12T11:43:20Z</dcterms:modified>
</cp:coreProperties>
</file>