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>
        <p:scale>
          <a:sx n="120" d="100"/>
          <a:sy n="120" d="100"/>
        </p:scale>
        <p:origin x="10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40296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383925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23897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252392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282846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10575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25401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47888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149007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374412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71908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A58C-D44A-084B-8C5B-F2DCB2FF091E}" type="datetimeFigureOut">
              <a:rPr lang="fr-CL" smtClean="0"/>
              <a:t>27-01-21</a:t>
            </a:fld>
            <a:endParaRPr lang="fr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DAE9-0E10-DF4D-A1A9-81837C3C9EF3}" type="slidenum">
              <a:rPr lang="fr-CL" smtClean="0"/>
              <a:t>‹N°›</a:t>
            </a:fld>
            <a:endParaRPr lang="fr-CL"/>
          </a:p>
        </p:txBody>
      </p:sp>
    </p:spTree>
    <p:extLst>
      <p:ext uri="{BB962C8B-B14F-4D97-AF65-F5344CB8AC3E}">
        <p14:creationId xmlns:p14="http://schemas.microsoft.com/office/powerpoint/2010/main" val="144821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plein 10">
            <a:extLst>
              <a:ext uri="{FF2B5EF4-FFF2-40B4-BE49-F238E27FC236}">
                <a16:creationId xmlns:a16="http://schemas.microsoft.com/office/drawing/2014/main" id="{09ABD608-A632-EB4C-8735-D9C52EDA3AC1}"/>
              </a:ext>
            </a:extLst>
          </p:cNvPr>
          <p:cNvSpPr/>
          <p:nvPr/>
        </p:nvSpPr>
        <p:spPr>
          <a:xfrm rot="16200000">
            <a:off x="1737913" y="2755151"/>
            <a:ext cx="1131560" cy="737133"/>
          </a:xfrm>
          <a:prstGeom prst="blockArc">
            <a:avLst>
              <a:gd name="adj1" fmla="val 6576247"/>
              <a:gd name="adj2" fmla="val 450438"/>
              <a:gd name="adj3" fmla="val 5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L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C388BDD-67F9-B14C-A161-8FE7C64DC854}"/>
              </a:ext>
            </a:extLst>
          </p:cNvPr>
          <p:cNvSpPr/>
          <p:nvPr/>
        </p:nvSpPr>
        <p:spPr>
          <a:xfrm>
            <a:off x="1802218" y="4221126"/>
            <a:ext cx="3657600" cy="659219"/>
          </a:xfrm>
          <a:prstGeom prst="ellipse">
            <a:avLst/>
          </a:pr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  <a:alpha val="50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L"/>
          </a:p>
        </p:txBody>
      </p:sp>
      <p:sp>
        <p:nvSpPr>
          <p:cNvPr id="7" name="Trapèze 6">
            <a:extLst>
              <a:ext uri="{FF2B5EF4-FFF2-40B4-BE49-F238E27FC236}">
                <a16:creationId xmlns:a16="http://schemas.microsoft.com/office/drawing/2014/main" id="{39C4C3FA-BA27-144A-A251-A633C45C149D}"/>
              </a:ext>
            </a:extLst>
          </p:cNvPr>
          <p:cNvSpPr/>
          <p:nvPr/>
        </p:nvSpPr>
        <p:spPr>
          <a:xfrm rot="10800000">
            <a:off x="2211572" y="2068838"/>
            <a:ext cx="2838893" cy="2371061"/>
          </a:xfrm>
          <a:custGeom>
            <a:avLst/>
            <a:gdLst>
              <a:gd name="connsiteX0" fmla="*/ 0 w 2838893"/>
              <a:gd name="connsiteY0" fmla="*/ 2434856 h 2434856"/>
              <a:gd name="connsiteX1" fmla="*/ 608714 w 2838893"/>
              <a:gd name="connsiteY1" fmla="*/ 0 h 2434856"/>
              <a:gd name="connsiteX2" fmla="*/ 2230179 w 2838893"/>
              <a:gd name="connsiteY2" fmla="*/ 0 h 2434856"/>
              <a:gd name="connsiteX3" fmla="*/ 2838893 w 2838893"/>
              <a:gd name="connsiteY3" fmla="*/ 2434856 h 2434856"/>
              <a:gd name="connsiteX4" fmla="*/ 0 w 2838893"/>
              <a:gd name="connsiteY4" fmla="*/ 2434856 h 2434856"/>
              <a:gd name="connsiteX0" fmla="*/ 0 w 2838893"/>
              <a:gd name="connsiteY0" fmla="*/ 2434856 h 2434856"/>
              <a:gd name="connsiteX1" fmla="*/ 715039 w 2838893"/>
              <a:gd name="connsiteY1" fmla="*/ 85061 h 2434856"/>
              <a:gd name="connsiteX2" fmla="*/ 2230179 w 2838893"/>
              <a:gd name="connsiteY2" fmla="*/ 0 h 2434856"/>
              <a:gd name="connsiteX3" fmla="*/ 2838893 w 2838893"/>
              <a:gd name="connsiteY3" fmla="*/ 2434856 h 2434856"/>
              <a:gd name="connsiteX4" fmla="*/ 0 w 2838893"/>
              <a:gd name="connsiteY4" fmla="*/ 2434856 h 2434856"/>
              <a:gd name="connsiteX0" fmla="*/ 0 w 2838893"/>
              <a:gd name="connsiteY0" fmla="*/ 2371061 h 2371061"/>
              <a:gd name="connsiteX1" fmla="*/ 715039 w 2838893"/>
              <a:gd name="connsiteY1" fmla="*/ 21266 h 2371061"/>
              <a:gd name="connsiteX2" fmla="*/ 2230179 w 2838893"/>
              <a:gd name="connsiteY2" fmla="*/ 0 h 2371061"/>
              <a:gd name="connsiteX3" fmla="*/ 2838893 w 2838893"/>
              <a:gd name="connsiteY3" fmla="*/ 2371061 h 2371061"/>
              <a:gd name="connsiteX4" fmla="*/ 0 w 2838893"/>
              <a:gd name="connsiteY4" fmla="*/ 2371061 h 237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893" h="2371061">
                <a:moveTo>
                  <a:pt x="0" y="2371061"/>
                </a:moveTo>
                <a:lnTo>
                  <a:pt x="715039" y="21266"/>
                </a:lnTo>
                <a:lnTo>
                  <a:pt x="2230179" y="0"/>
                </a:lnTo>
                <a:lnTo>
                  <a:pt x="2838893" y="2371061"/>
                </a:lnTo>
                <a:lnTo>
                  <a:pt x="0" y="2371061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" sy="10000" flip="none" algn="tl"/>
          </a:blipFill>
          <a:ln w="508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L" dirty="0"/>
          </a:p>
        </p:txBody>
      </p:sp>
    </p:spTree>
    <p:extLst>
      <p:ext uri="{BB962C8B-B14F-4D97-AF65-F5344CB8AC3E}">
        <p14:creationId xmlns:p14="http://schemas.microsoft.com/office/powerpoint/2010/main" val="3503514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Macintosh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Ahora</dc:title>
  <dc:creator>Méghane Raymond</dc:creator>
  <cp:lastModifiedBy>Méghane Raymond</cp:lastModifiedBy>
  <cp:revision>5</cp:revision>
  <dcterms:created xsi:type="dcterms:W3CDTF">2021-01-27T19:17:11Z</dcterms:created>
  <dcterms:modified xsi:type="dcterms:W3CDTF">2021-01-27T20:14:09Z</dcterms:modified>
</cp:coreProperties>
</file>