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52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06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21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59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4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14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41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81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31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04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3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38F8-D73D-44F3-A036-C31F5D144041}" type="datetimeFigureOut">
              <a:rPr lang="es-ES" smtClean="0"/>
              <a:t>16/01/2021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104B-FBD3-446B-92D5-A37B7DDB69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40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917405" y="604838"/>
            <a:ext cx="938208" cy="670323"/>
            <a:chOff x="5917405" y="604838"/>
            <a:chExt cx="938208" cy="670323"/>
          </a:xfrm>
        </p:grpSpPr>
        <p:sp>
          <p:nvSpPr>
            <p:cNvPr id="2" name="Rectángulo 1"/>
            <p:cNvSpPr/>
            <p:nvPr/>
          </p:nvSpPr>
          <p:spPr>
            <a:xfrm>
              <a:off x="6129335" y="889399"/>
              <a:ext cx="514348" cy="3857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917405" y="604838"/>
              <a:ext cx="938208" cy="3452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" name="Elipse 3"/>
          <p:cNvSpPr/>
          <p:nvPr/>
        </p:nvSpPr>
        <p:spPr>
          <a:xfrm>
            <a:off x="3943350" y="1214438"/>
            <a:ext cx="4829175" cy="4772025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4496989" y="1818084"/>
            <a:ext cx="3721895" cy="356473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Grupo 16"/>
          <p:cNvGrpSpPr/>
          <p:nvPr/>
        </p:nvGrpSpPr>
        <p:grpSpPr>
          <a:xfrm>
            <a:off x="6050754" y="2143126"/>
            <a:ext cx="614363" cy="2371724"/>
            <a:chOff x="6050754" y="2143126"/>
            <a:chExt cx="614363" cy="2371724"/>
          </a:xfrm>
        </p:grpSpPr>
        <p:cxnSp>
          <p:nvCxnSpPr>
            <p:cNvPr id="10" name="Conector recto de flecha 9"/>
            <p:cNvCxnSpPr/>
            <p:nvPr/>
          </p:nvCxnSpPr>
          <p:spPr>
            <a:xfrm flipH="1">
              <a:off x="6309360" y="2268141"/>
              <a:ext cx="20002" cy="1313259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ángulo 15"/>
            <p:cNvSpPr/>
            <p:nvPr/>
          </p:nvSpPr>
          <p:spPr>
            <a:xfrm>
              <a:off x="6050754" y="2143126"/>
              <a:ext cx="614363" cy="237172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6528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F7A7F42-5345-44BF-8265-4C7595BF8466}"/>
              </a:ext>
            </a:extLst>
          </p:cNvPr>
          <p:cNvSpPr txBox="1"/>
          <p:nvPr/>
        </p:nvSpPr>
        <p:spPr>
          <a:xfrm rot="16200000">
            <a:off x="6191057" y="288210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CThefontest" panose="02000603000000000000" pitchFamily="2" charset="0"/>
                <a:ea typeface="CCThefontest" panose="02000603000000000000" pitchFamily="2" charset="0"/>
              </a:rPr>
              <a:t>- 60’’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C6CBD9AC-9ED3-4FBD-8F20-5B366A93CE97}"/>
              </a:ext>
            </a:extLst>
          </p:cNvPr>
          <p:cNvSpPr txBox="1"/>
          <p:nvPr/>
        </p:nvSpPr>
        <p:spPr>
          <a:xfrm rot="16200000">
            <a:off x="8909722" y="288210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CThefontest" panose="02000603000000000000" pitchFamily="2" charset="0"/>
                <a:ea typeface="CCThefontest" panose="02000603000000000000" pitchFamily="2" charset="0"/>
              </a:rPr>
              <a:t>- 30’’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15FDEE5-E9E9-4EAE-A781-03B41D5336FC}"/>
              </a:ext>
            </a:extLst>
          </p:cNvPr>
          <p:cNvSpPr txBox="1"/>
          <p:nvPr/>
        </p:nvSpPr>
        <p:spPr>
          <a:xfrm rot="16200000">
            <a:off x="10790371" y="288210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CThefontest" panose="02000603000000000000" pitchFamily="2" charset="0"/>
                <a:ea typeface="CCThefontest" panose="02000603000000000000" pitchFamily="2" charset="0"/>
              </a:rPr>
              <a:t>- 10’’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797040" y="3751542"/>
            <a:ext cx="5394960" cy="5308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0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CCThefontest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7</cp:revision>
  <dcterms:created xsi:type="dcterms:W3CDTF">2021-01-12T18:39:15Z</dcterms:created>
  <dcterms:modified xsi:type="dcterms:W3CDTF">2021-01-16T11:48:43Z</dcterms:modified>
</cp:coreProperties>
</file>