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9A7"/>
    <a:srgbClr val="FB8C5F"/>
    <a:srgbClr val="F5FEA4"/>
    <a:srgbClr val="A6FCA6"/>
    <a:srgbClr val="A1EBF5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1</c:v>
                </c:pt>
              </c:strCache>
            </c:strRef>
          </c:tx>
          <c:spPr>
            <a:ln w="38100"/>
          </c:spPr>
          <c:dPt>
            <c:idx val="0"/>
            <c:bubble3D val="0"/>
            <c:spPr>
              <a:solidFill>
                <a:srgbClr val="FDB9F0"/>
              </a:solidFill>
              <a:ln w="38100" cmpd="sng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A1EBF5"/>
              </a:solidFill>
              <a:ln w="381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A6FCA6"/>
              </a:solidFill>
              <a:ln w="381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5FEA4"/>
              </a:solidFill>
              <a:ln w="38100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BB9A7"/>
              </a:solidFill>
              <a:ln w="38100"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</c:spPr>
          </c:dPt>
          <c:cat>
            <c:numRef>
              <c:f>Hoja1!$A$2:$A$7</c:f>
              <c:numCache>
                <c:formatCode>General</c:formatCode>
                <c:ptCount val="6"/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0.57899</cdr:x>
      <cdr:y>0.44942</cdr:y>
    </cdr:from>
    <cdr:to>
      <cdr:x>0.77283</cdr:x>
      <cdr:y>0.72868</cdr:y>
    </cdr:to>
    <cdr:pic>
      <cdr:nvPicPr>
        <cdr:cNvPr id="4" name="3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6252673">
          <a:off x="4301100" y="2317398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0.28811</cdr:x>
      <cdr:y>0.13888</cdr:y>
    </cdr:from>
    <cdr:to>
      <cdr:x>0.48195</cdr:x>
      <cdr:y>0.41814</cdr:y>
    </cdr:to>
    <cdr:pic>
      <cdr:nvPicPr>
        <cdr:cNvPr id="5" name="4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8852217">
          <a:off x="2140255" y="716126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0.51892</cdr:x>
      <cdr:y>0.12228</cdr:y>
    </cdr:from>
    <cdr:to>
      <cdr:x>0.71276</cdr:x>
      <cdr:y>0.40154</cdr:y>
    </cdr:to>
    <cdr:pic>
      <cdr:nvPicPr>
        <cdr:cNvPr id="6" name="5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135731">
          <a:off x="3854860" y="630531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0.20683</cdr:x>
      <cdr:y>0.43488</cdr:y>
    </cdr:from>
    <cdr:to>
      <cdr:x>0.40067</cdr:x>
      <cdr:y>0.71414</cdr:y>
    </cdr:to>
    <cdr:pic>
      <cdr:nvPicPr>
        <cdr:cNvPr id="7" name="6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5702682">
          <a:off x="1536434" y="2242456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0.39719</cdr:x>
      <cdr:y>0.63931</cdr:y>
    </cdr:from>
    <cdr:to>
      <cdr:x>0.59103</cdr:x>
      <cdr:y>0.91857</cdr:y>
    </cdr:to>
    <cdr:pic>
      <cdr:nvPicPr>
        <cdr:cNvPr id="8" name="7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1154370">
          <a:off x="2950586" y="3296567"/>
          <a:ext cx="1440000" cy="1440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58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37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2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54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61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92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50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22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1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87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891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257A4-A72F-4AB9-AF96-A16240590844}" type="datetimeFigureOut">
              <a:rPr lang="es-ES" smtClean="0"/>
              <a:t>17/01/2021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1B17-DBF0-46F7-86CF-B9D1B5B49B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0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rapecio"/>
          <p:cNvSpPr/>
          <p:nvPr/>
        </p:nvSpPr>
        <p:spPr>
          <a:xfrm>
            <a:off x="2877221" y="5641848"/>
            <a:ext cx="3384376" cy="1216152"/>
          </a:xfrm>
          <a:prstGeom prst="trapezoid">
            <a:avLst/>
          </a:prstGeom>
          <a:solidFill>
            <a:srgbClr val="FBB9A7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585486957"/>
              </p:ext>
            </p:extLst>
          </p:nvPr>
        </p:nvGraphicFramePr>
        <p:xfrm>
          <a:off x="857672" y="850770"/>
          <a:ext cx="7428656" cy="515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Elipse"/>
          <p:cNvSpPr/>
          <p:nvPr/>
        </p:nvSpPr>
        <p:spPr>
          <a:xfrm>
            <a:off x="1115614" y="4797152"/>
            <a:ext cx="1080000" cy="1079960"/>
          </a:xfrm>
          <a:prstGeom prst="ellipse">
            <a:avLst/>
          </a:prstGeom>
          <a:solidFill>
            <a:srgbClr val="FB8C5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Triángulo isósceles"/>
          <p:cNvSpPr/>
          <p:nvPr/>
        </p:nvSpPr>
        <p:spPr>
          <a:xfrm rot="7689169">
            <a:off x="2118525" y="848514"/>
            <a:ext cx="976733" cy="1194105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74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lola alcalde</dc:creator>
  <cp:lastModifiedBy>lola alcalde</cp:lastModifiedBy>
  <cp:revision>7</cp:revision>
  <dcterms:created xsi:type="dcterms:W3CDTF">2021-01-17T10:38:24Z</dcterms:created>
  <dcterms:modified xsi:type="dcterms:W3CDTF">2021-01-17T11:38:21Z</dcterms:modified>
</cp:coreProperties>
</file>