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9AE0D-9D49-4809-BFD7-9B00F7BAA004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CF90-5DF9-4248-91CB-D558BC48DFC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492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CF90-5DF9-4248-91CB-D558BC48DFC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208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726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654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931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537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13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579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0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28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945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684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714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EBEB3-5674-457F-ABFE-305961758F9B}" type="datetimeFigureOut">
              <a:rPr lang="es-ES_tradnl" smtClean="0"/>
              <a:t>20/01/2021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FDFB-306D-4D54-B777-70DB2A9AA95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636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1915" y="739559"/>
            <a:ext cx="10408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b="1" dirty="0" smtClean="0">
                <a:solidFill>
                  <a:srgbClr val="00B050"/>
                </a:solidFill>
              </a:rPr>
              <a:t>¿Qué decimos cuando terminamos la clase?</a:t>
            </a:r>
            <a:endParaRPr lang="es-ES_tradnl" sz="4400" b="1" dirty="0">
              <a:solidFill>
                <a:srgbClr val="00B050"/>
              </a:solidFill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164562" y="1945948"/>
            <a:ext cx="2880000" cy="28800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 smtClean="0"/>
              <a:t>Hasta el miércoles</a:t>
            </a:r>
            <a:endParaRPr lang="es-ES_tradnl" sz="2800" dirty="0"/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3126843" y="1945948"/>
            <a:ext cx="2880000" cy="28800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800" dirty="0" smtClean="0"/>
              <a:t>Que tengas una buena semana</a:t>
            </a:r>
            <a:endParaRPr lang="es-ES_tradnl" sz="2800" dirty="0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9124469" y="1945948"/>
            <a:ext cx="2880000" cy="28800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 smtClean="0"/>
              <a:t>Que tienes una buena semana</a:t>
            </a:r>
            <a:endParaRPr lang="es-ES_tradnl" sz="2800" dirty="0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096000" y="1945948"/>
            <a:ext cx="2939312" cy="28800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800" dirty="0" smtClean="0"/>
              <a:t>Hasta miércoles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42258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1751163" y="232912"/>
            <a:ext cx="7280693" cy="645078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800" dirty="0">
                <a:solidFill>
                  <a:srgbClr val="00B050"/>
                </a:solidFill>
              </a:rPr>
              <a:t>Que</a:t>
            </a:r>
          </a:p>
          <a:p>
            <a:pPr algn="ctr"/>
            <a:r>
              <a:rPr lang="es-ES_tradnl" sz="4800" dirty="0" smtClean="0">
                <a:solidFill>
                  <a:srgbClr val="00B050"/>
                </a:solidFill>
              </a:rPr>
              <a:t>tengas </a:t>
            </a:r>
            <a:r>
              <a:rPr lang="es-ES_tradnl" sz="4800" dirty="0">
                <a:solidFill>
                  <a:srgbClr val="00B050"/>
                </a:solidFill>
              </a:rPr>
              <a:t>una buena semana</a:t>
            </a:r>
          </a:p>
          <a:p>
            <a:pPr algn="ctr"/>
            <a:r>
              <a:rPr lang="es-ES_tradnl" sz="4800" dirty="0" smtClean="0">
                <a:solidFill>
                  <a:srgbClr val="00B050"/>
                </a:solidFill>
              </a:rPr>
              <a:t>y</a:t>
            </a:r>
            <a:endParaRPr lang="es-ES_tradnl" sz="4800" dirty="0">
              <a:solidFill>
                <a:srgbClr val="00B050"/>
              </a:solidFill>
            </a:endParaRPr>
          </a:p>
          <a:p>
            <a:pPr algn="ctr"/>
            <a:r>
              <a:rPr lang="es-ES_tradnl" sz="4800" dirty="0" smtClean="0">
                <a:solidFill>
                  <a:srgbClr val="00B050"/>
                </a:solidFill>
              </a:rPr>
              <a:t>hasta </a:t>
            </a:r>
            <a:r>
              <a:rPr lang="es-ES_tradnl" sz="4800" dirty="0">
                <a:solidFill>
                  <a:srgbClr val="00B050"/>
                </a:solidFill>
              </a:rPr>
              <a:t>el miércoles</a:t>
            </a:r>
            <a:endParaRPr lang="es-ES_tradnl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6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10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Pediguero</dc:creator>
  <cp:lastModifiedBy>Rosa Maria Pediguero</cp:lastModifiedBy>
  <cp:revision>10</cp:revision>
  <dcterms:created xsi:type="dcterms:W3CDTF">2021-01-19T16:40:53Z</dcterms:created>
  <dcterms:modified xsi:type="dcterms:W3CDTF">2021-01-20T14:26:49Z</dcterms:modified>
</cp:coreProperties>
</file>