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Hoja1!$A$2:$A$6</c:f>
              <c:strCache>
                <c:ptCount val="5"/>
                <c:pt idx="0">
                  <c:v>ALMA</c:v>
                </c:pt>
                <c:pt idx="1">
                  <c:v>PAOLA</c:v>
                </c:pt>
                <c:pt idx="2">
                  <c:v>ÁNGEL</c:v>
                </c:pt>
                <c:pt idx="3">
                  <c:v>SOFÍA</c:v>
                </c:pt>
                <c:pt idx="4">
                  <c:v>ANDREA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6">
                      <a:tint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6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shade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6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6">
                      <a:shade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shade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Hoja1!$A$2:$A$14</c:f>
              <c:strCache>
                <c:ptCount val="13"/>
                <c:pt idx="0">
                  <c:v>ALMA</c:v>
                </c:pt>
                <c:pt idx="1">
                  <c:v>PAOLA</c:v>
                </c:pt>
                <c:pt idx="2">
                  <c:v>ÁNGEL</c:v>
                </c:pt>
                <c:pt idx="3">
                  <c:v>SOFÍA</c:v>
                </c:pt>
                <c:pt idx="4">
                  <c:v>ANDREA</c:v>
                </c:pt>
                <c:pt idx="5">
                  <c:v>CARLA</c:v>
                </c:pt>
                <c:pt idx="6">
                  <c:v>MARÍA</c:v>
                </c:pt>
                <c:pt idx="7">
                  <c:v>MARCOS</c:v>
                </c:pt>
                <c:pt idx="8">
                  <c:v>MANUELA</c:v>
                </c:pt>
                <c:pt idx="9">
                  <c:v>RODRIGO</c:v>
                </c:pt>
                <c:pt idx="10">
                  <c:v>EVA</c:v>
                </c:pt>
                <c:pt idx="11">
                  <c:v>JOSÉ</c:v>
                </c:pt>
                <c:pt idx="12">
                  <c:v>VIOLETA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0.54897</cdr:x>
      <cdr:y>0.14723</cdr:y>
    </cdr:from>
    <cdr:to>
      <cdr:x>0.72657</cdr:x>
      <cdr:y>0.38174</cdr:y>
    </cdr:to>
    <cdr:pic>
      <cdr:nvPicPr>
        <cdr:cNvPr id="7" name="Imagen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974121">
          <a:off x="4892283" y="993656"/>
          <a:ext cx="1582782" cy="15827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0.26018</cdr:x>
      <cdr:y>0.12325</cdr:y>
    </cdr:from>
    <cdr:to>
      <cdr:x>0.47276</cdr:x>
      <cdr:y>0.40394</cdr:y>
    </cdr:to>
    <cdr:pic>
      <cdr:nvPicPr>
        <cdr:cNvPr id="8" name="Imagen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9197248">
          <a:off x="2318706" y="831831"/>
          <a:ext cx="1894441" cy="18944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0.16923</cdr:x>
      <cdr:y>0.47211</cdr:y>
    </cdr:from>
    <cdr:to>
      <cdr:x>0.36601</cdr:x>
      <cdr:y>0.73194</cdr:y>
    </cdr:to>
    <cdr:pic>
      <cdr:nvPicPr>
        <cdr:cNvPr id="9" name="Imagen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5400474">
          <a:off x="1508126" y="3186323"/>
          <a:ext cx="1753654" cy="17536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0.39674</cdr:x>
      <cdr:y>0.66387</cdr:y>
    </cdr:from>
    <cdr:to>
      <cdr:x>0.59955</cdr:x>
      <cdr:y>0.93167</cdr:y>
    </cdr:to>
    <cdr:pic>
      <cdr:nvPicPr>
        <cdr:cNvPr id="10" name="Imagen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535681" y="4480561"/>
          <a:ext cx="1807390" cy="18073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0.62153</cdr:x>
      <cdr:y>0.48462</cdr:y>
    </cdr:from>
    <cdr:to>
      <cdr:x>0.80038</cdr:x>
      <cdr:y>0.72078</cdr:y>
    </cdr:to>
    <cdr:pic>
      <cdr:nvPicPr>
        <cdr:cNvPr id="11" name="Imagen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6828070">
          <a:off x="5538914" y="3270736"/>
          <a:ext cx="1593887" cy="159388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52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90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8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15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12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2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01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43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95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21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6F36-3229-4502-916B-64BC241CADDC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9F69-17B2-4BFD-BFEC-6938019AA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5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47444400"/>
              </p:ext>
            </p:extLst>
          </p:nvPr>
        </p:nvGraphicFramePr>
        <p:xfrm>
          <a:off x="1667329" y="108858"/>
          <a:ext cx="8911771" cy="674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1630680" y="4800600"/>
            <a:ext cx="853440" cy="853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Música violi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7360" y="853440"/>
            <a:ext cx="609600" cy="609600"/>
          </a:xfrm>
          <a:prstGeom prst="rect">
            <a:avLst/>
          </a:prstGeom>
        </p:spPr>
      </p:pic>
      <p:sp>
        <p:nvSpPr>
          <p:cNvPr id="11" name="Triángulo isósceles 10"/>
          <p:cNvSpPr/>
          <p:nvPr/>
        </p:nvSpPr>
        <p:spPr>
          <a:xfrm rot="7667787">
            <a:off x="2852035" y="255849"/>
            <a:ext cx="538805" cy="1195185"/>
          </a:xfrm>
          <a:prstGeom prst="triangle">
            <a:avLst>
              <a:gd name="adj" fmla="val 46296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10150594"/>
              </p:ext>
            </p:extLst>
          </p:nvPr>
        </p:nvGraphicFramePr>
        <p:xfrm>
          <a:off x="1667329" y="108858"/>
          <a:ext cx="8911771" cy="674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1630680" y="4800600"/>
            <a:ext cx="853440" cy="853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Música violi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7360" y="853440"/>
            <a:ext cx="609600" cy="609600"/>
          </a:xfrm>
          <a:prstGeom prst="rect">
            <a:avLst/>
          </a:prstGeom>
        </p:spPr>
      </p:pic>
      <p:sp>
        <p:nvSpPr>
          <p:cNvPr id="11" name="Triángulo isósceles 10"/>
          <p:cNvSpPr/>
          <p:nvPr/>
        </p:nvSpPr>
        <p:spPr>
          <a:xfrm rot="7667787">
            <a:off x="3251036" y="423487"/>
            <a:ext cx="538805" cy="1195185"/>
          </a:xfrm>
          <a:prstGeom prst="triangle">
            <a:avLst>
              <a:gd name="adj" fmla="val 4629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Panorámica</PresentationFormat>
  <Paragraphs>0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14</cp:revision>
  <dcterms:created xsi:type="dcterms:W3CDTF">2021-01-20T16:42:09Z</dcterms:created>
  <dcterms:modified xsi:type="dcterms:W3CDTF">2021-01-20T18:09:23Z</dcterms:modified>
</cp:coreProperties>
</file>