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lena Gómez" initials="MG" lastIdx="1" clrIdx="0">
    <p:extLst>
      <p:ext uri="{19B8F6BF-5375-455C-9EA6-DF929625EA0E}">
        <p15:presenceInfo xmlns:p15="http://schemas.microsoft.com/office/powerpoint/2012/main" userId="f6b8e0a1d83f79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Ventas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5FF-41EA-A0B9-DEF2C5E8DF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FF-41EA-A0B9-DEF2C5E8DF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5FF-41EA-A0B9-DEF2C5E8DF6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FF-41EA-A0B9-DEF2C5E8DF6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5FF-41EA-A0B9-DEF2C5E8DF6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FF-41EA-A0B9-DEF2C5E8DF6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C5FF-41EA-A0B9-DEF2C5E8DF66}"/>
              </c:ext>
            </c:extLst>
          </c:dPt>
          <c:dLbls>
            <c:dLbl>
              <c:idx val="1"/>
              <c:layout>
                <c:manualLayout>
                  <c:x val="-0.21971472947035289"/>
                  <c:y val="4.00596613194862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FF-41EA-A0B9-DEF2C5E8DF66}"/>
                </c:ext>
              </c:extLst>
            </c:dLbl>
            <c:dLbl>
              <c:idx val="2"/>
              <c:layout>
                <c:manualLayout>
                  <c:x val="-0.13102060376985308"/>
                  <c:y val="-0.1902285930448288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FF-41EA-A0B9-DEF2C5E8DF66}"/>
                </c:ext>
              </c:extLst>
            </c:dLbl>
            <c:dLbl>
              <c:idx val="3"/>
              <c:layout>
                <c:manualLayout>
                  <c:x val="0.10742964544610041"/>
                  <c:y val="-0.2014531938721838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FF-41EA-A0B9-DEF2C5E8DF66}"/>
                </c:ext>
              </c:extLst>
            </c:dLbl>
            <c:dLbl>
              <c:idx val="4"/>
              <c:layout>
                <c:manualLayout>
                  <c:x val="0.21707376043946086"/>
                  <c:y val="4.00596613194862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FF-41EA-A0B9-DEF2C5E8DF66}"/>
                </c:ext>
              </c:extLst>
            </c:dLbl>
            <c:dLbl>
              <c:idx val="5"/>
              <c:layout>
                <c:manualLayout>
                  <c:x val="0.10372106463746791"/>
                  <c:y val="0.174543731142242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FF-41EA-A0B9-DEF2C5E8DF66}"/>
                </c:ext>
              </c:extLst>
            </c:dLbl>
            <c:dLbl>
              <c:idx val="6"/>
              <c:layout>
                <c:manualLayout>
                  <c:x val="0.10379391830725297"/>
                  <c:y val="0.2273138304036252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FF-41EA-A0B9-DEF2C5E8DF66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7"/>
              <c:pt idx="0">
                <c:v>I</c:v>
              </c:pt>
              <c:pt idx="1">
                <c:v>YOU</c:v>
              </c:pt>
              <c:pt idx="2">
                <c:v>HE</c:v>
              </c:pt>
              <c:pt idx="3">
                <c:v>SHE</c:v>
              </c:pt>
              <c:pt idx="4">
                <c:v>IT</c:v>
              </c:pt>
              <c:pt idx="5">
                <c:v>WE</c:v>
              </c:pt>
              <c:pt idx="6">
                <c:v>THEY</c:v>
              </c:pt>
            </c:strLit>
          </c:cat>
          <c:val>
            <c:numLit>
              <c:formatCode>General</c:formatCode>
              <c:ptCount val="7"/>
              <c:pt idx="0">
                <c:v>2</c:v>
              </c:pt>
              <c:pt idx="1">
                <c:v>2</c:v>
              </c:pt>
              <c:pt idx="2">
                <c:v>2</c:v>
              </c:pt>
              <c:pt idx="3">
                <c:v>2</c:v>
              </c:pt>
              <c:pt idx="4">
                <c:v>2</c:v>
              </c:pt>
              <c:pt idx="5">
                <c:v>2</c:v>
              </c:pt>
              <c:pt idx="6">
                <c:v>0</c:v>
              </c:pt>
            </c:numLit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c:style val="2"/>
  <c:chart>
    <c:autoTitleDeleted val="1"/>
    <c:plotArea>
      <c:layout/>
      <c:pieChart>
        <c:varyColors val="1"/>
        <c:ser>
          <c:idx val="0"/>
          <c:order val="0"/>
          <c:tx>
            <c:v>Ventas</c:v>
          </c:tx>
          <c:dPt>
            <c:idx val="0"/>
            <c:bubble3D val="0"/>
            <c:spPr>
              <a:solidFill>
                <a:srgbClr val="FFFF00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18C9-4CCD-BF6E-5E9ABCECF96F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8C9-4CCD-BF6E-5E9ABCECF96F}"/>
              </c:ext>
            </c:extLst>
          </c:dPt>
          <c:dPt>
            <c:idx val="2"/>
            <c:bubble3D val="0"/>
            <c:spPr>
              <a:solidFill>
                <a:srgbClr val="A5A5A5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18C9-4CCD-BF6E-5E9ABCECF96F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18C9-4CCD-BF6E-5E9ABCECF96F}"/>
              </c:ext>
            </c:extLst>
          </c:dPt>
          <c:dPt>
            <c:idx val="4"/>
            <c:bubble3D val="0"/>
            <c:spPr>
              <a:solidFill>
                <a:srgbClr val="5B9BD5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18C9-4CCD-BF6E-5E9ABCECF96F}"/>
              </c:ext>
            </c:extLst>
          </c:dPt>
          <c:dPt>
            <c:idx val="5"/>
            <c:bubble3D val="0"/>
            <c:spPr>
              <a:solidFill>
                <a:srgbClr val="70AD47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18C9-4CCD-BF6E-5E9ABCECF96F}"/>
              </c:ext>
            </c:extLst>
          </c:dPt>
          <c:dPt>
            <c:idx val="6"/>
            <c:bubble3D val="0"/>
            <c:spPr>
              <a:solidFill>
                <a:schemeClr val="accent4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18C9-4CCD-BF6E-5E9ABCECF96F}"/>
              </c:ext>
            </c:extLst>
          </c:dPt>
          <c:dPt>
            <c:idx val="7"/>
            <c:bubble3D val="0"/>
            <c:spPr>
              <a:solidFill>
                <a:schemeClr val="bg1">
                  <a:lumMod val="95000"/>
                </a:schemeClr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18C9-4CCD-BF6E-5E9ABCECF96F}"/>
              </c:ext>
            </c:extLst>
          </c:dPt>
          <c:dPt>
            <c:idx val="8"/>
            <c:bubble3D val="0"/>
            <c:spPr>
              <a:solidFill>
                <a:srgbClr val="00B0F0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18C9-4CCD-BF6E-5E9ABCECF96F}"/>
              </c:ext>
            </c:extLst>
          </c:dPt>
          <c:dPt>
            <c:idx val="9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18C9-4CCD-BF6E-5E9ABCECF96F}"/>
              </c:ext>
            </c:extLst>
          </c:dPt>
          <c:dPt>
            <c:idx val="10"/>
            <c:bubble3D val="0"/>
            <c:spPr>
              <a:solidFill>
                <a:srgbClr val="CCFFFF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18C9-4CCD-BF6E-5E9ABCECF9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197" b="0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Lit>
              <c:ptCount val="11"/>
              <c:pt idx="0">
                <c:v>JUMP</c:v>
              </c:pt>
              <c:pt idx="1">
                <c:v>SPEAK</c:v>
              </c:pt>
              <c:pt idx="2">
                <c:v>RUN</c:v>
              </c:pt>
              <c:pt idx="3">
                <c:v>DANCE</c:v>
              </c:pt>
              <c:pt idx="4">
                <c:v>DRAW</c:v>
              </c:pt>
              <c:pt idx="5">
                <c:v>PLAY</c:v>
              </c:pt>
              <c:pt idx="6">
                <c:v>SMILE</c:v>
              </c:pt>
              <c:pt idx="7">
                <c:v>FLY</c:v>
              </c:pt>
              <c:pt idx="8">
                <c:v>SKATE</c:v>
              </c:pt>
              <c:pt idx="9">
                <c:v>RIDE</c:v>
              </c:pt>
              <c:pt idx="10">
                <c:v>WALK</c:v>
              </c:pt>
            </c:strLit>
          </c:cat>
          <c:val>
            <c:numLit>
              <c:formatCode>General</c:formatCode>
              <c:ptCount val="11"/>
              <c:pt idx="0">
                <c:v>1.5</c:v>
              </c:pt>
              <c:pt idx="1">
                <c:v>1.5</c:v>
              </c:pt>
              <c:pt idx="2">
                <c:v>1.5</c:v>
              </c:pt>
              <c:pt idx="3">
                <c:v>1.5</c:v>
              </c:pt>
              <c:pt idx="4">
                <c:v>1.5</c:v>
              </c:pt>
              <c:pt idx="5">
                <c:v>1.5</c:v>
              </c:pt>
              <c:pt idx="6">
                <c:v>1.5</c:v>
              </c:pt>
              <c:pt idx="7">
                <c:v>1.5</c:v>
              </c:pt>
              <c:pt idx="8">
                <c:v>1.5</c:v>
              </c:pt>
              <c:pt idx="9">
                <c:v>1.5</c:v>
              </c:pt>
              <c:pt idx="10">
                <c:v>1.5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s-ES" sz="1197" b="0" i="0" u="none" strike="noStrike" kern="1200" baseline="0">
          <a:solidFill>
            <a:srgbClr val="000000"/>
          </a:solidFill>
          <a:latin typeface="Calibri"/>
        </a:defRPr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1BE5C0-D330-46B7-A039-8CCDC07321D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6971AD-2D21-4A60-84A0-75BE55C21E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604218-BBFD-4581-8571-8F019ED3D21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899000-FEA3-4CBD-B470-875418ADC253}" type="datetime1">
              <a:rPr lang="es-ES"/>
              <a:pPr lvl="0"/>
              <a:t>10/01/2021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721E0B-DAF7-47FB-B5F6-7740F230EFB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DF1521-660C-42DC-AA11-90F8E55114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494915-845F-461F-A493-3DCF6B5370FB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693019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CB868-D60B-4D24-803F-D76AEBD9D08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00A95B-C7B5-4C6F-8448-D3DE1398F67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D6FC7A-62D0-487F-9508-A9ED76094F9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9EB30C-BD67-4256-9AF8-2A36A2BC3A83}" type="datetime1">
              <a:rPr lang="es-ES"/>
              <a:pPr lvl="0"/>
              <a:t>10/01/2021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05E285-22FD-449C-AF2E-4B4E566743F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F20943-5C96-42C4-88FD-34A75F1C32F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2AE12A-7EAC-4493-8259-0DF367CB742A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618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C366252-BBBB-4BCB-8651-48F5BD52B69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63E6A0-4ADE-4EEB-A26C-FC2297ECB9D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77B8BF-9831-46A7-ABE9-25D598CDA52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FA0641-674E-46B6-9E32-0F4C23E6D1BB}" type="datetime1">
              <a:rPr lang="es-ES"/>
              <a:pPr lvl="0"/>
              <a:t>10/01/2021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8B38D-44AA-4A1B-BE22-D9B5D98317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74D7B0-1458-4008-8199-30D4143A71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0A2FAE-B8FF-4966-99C9-FDF1467A8250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4618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D2DAD-46EB-47A6-BF40-F0A7762DC01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E38114-023A-4DAC-B086-EEC8983A1E0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A2C5BF-D3AE-4CF7-8AE8-FA533333A53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EDB234-E435-4E67-8BEC-83F94B83360F}" type="datetime1">
              <a:rPr lang="es-ES"/>
              <a:pPr lvl="0"/>
              <a:t>10/01/2021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4BF25C-23E4-4101-AA9E-FC2CBF1715D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0F11AA-5C06-4305-90B4-BC33848A31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BC26E-EBD1-4FE2-9A37-8D4EF514B08D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741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7AA8A9-8767-49BA-8AE4-336CD49D3A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BBB589-0BD7-49AC-B641-AED11D94EA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0B4828-37CF-4921-8785-6D0E880AF52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7B2F0A-2895-475E-8932-C2286BC9E93A}" type="datetime1">
              <a:rPr lang="es-ES"/>
              <a:pPr lvl="0"/>
              <a:t>10/01/2021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8D13AC-6582-4752-A5BA-4883B2C82E0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1443A2-A74F-488D-B1D7-B4DC1F5975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3A3F69-1E90-469D-A25F-FD17AD66D69B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229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53C6DC-9CCA-45D7-91D3-C1A3EBD879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01BFFC-6B2B-4F6E-B655-C9DAA3A99E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CBDF79-C00A-49B4-B5C8-7EBECAD2EFE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90E713-9F52-4594-BEA6-4304372627D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508027-A41D-41B2-B971-E3908C2441DB}" type="datetime1">
              <a:rPr lang="es-ES"/>
              <a:pPr lvl="0"/>
              <a:t>10/01/2021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B58D8E-4087-44C6-AADC-23FBAD79632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87B325-930A-4046-8C67-161514D161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F46DA5-8FBA-45CE-9F88-F3BC3381679D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359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445F2-405D-4EC6-81B2-6380D2DD7A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67F54B-CF4D-4E03-BF70-7140049958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8AA053-7257-427C-A387-9F4C4CB08AE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AB9B1A1-86AE-4CF2-9F74-B736A9EE263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CF2214-E140-4D0E-A4A4-DF5FCFCFE03A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62A321-453B-4B11-8663-EBB4E33F619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24E421-178F-46BF-92A8-ED2169E8DE6F}" type="datetime1">
              <a:rPr lang="es-ES"/>
              <a:pPr lvl="0"/>
              <a:t>10/01/2021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E9E7E66-B17B-4AF4-82F8-F15C4F88A5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BA16F55-1F9A-4580-8F77-68AEDDCAB2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BA6584-2228-418A-8B32-DAA63E4818B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8159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2E6A3-91CB-4453-81C3-EC4EE0575D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98C2F40-148C-4E32-AF60-2222905C031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95259A-2F97-4CE6-9BAE-B0A17DA094E8}" type="datetime1">
              <a:rPr lang="es-ES"/>
              <a:pPr lvl="0"/>
              <a:t>10/01/2021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BD1CF9-08AB-43EF-A607-E6DB4288D35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EA377BA-522B-4B74-9CCB-6277A3CB0D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2FAAE0-6A22-4F97-9EB5-59D14A38DC87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52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2CD434C-64F5-4E81-BFA4-467ACFC4E9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F03A9B-E2A9-4446-A348-171ADBAB778B}" type="datetime1">
              <a:rPr lang="es-ES"/>
              <a:pPr lvl="0"/>
              <a:t>10/01/2021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18AAF57-B295-44FB-B27A-E1F6352EB1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CEA5EE-023A-43DA-AC4A-C66CAC7546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B928D7-7BEE-4F22-82AF-8969C40FEA77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77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31BD8F-C15B-4B1C-AC71-EEE0CAA2A7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AC9B15-B839-488F-B1A7-A130C434483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1021BA-39AC-4FDB-AC75-2B7D0C73C55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8E260E-43D3-4F06-9B92-FAD48F9676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83FBC5-5BD7-4191-A37A-776C67DC513F}" type="datetime1">
              <a:rPr lang="es-ES"/>
              <a:pPr lvl="0"/>
              <a:t>10/01/2021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20FA8E-2438-45C2-B3A2-A08F9DA3B3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7D0B31-D305-414F-9B57-A99E4BF481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CF5501-95C4-40CE-9747-7D602583EAA2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5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1BDCD8-374B-403E-9B03-D8D81D4988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DDB300D-92E9-435F-94B0-A9659D32542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639C51-1058-415E-81CA-CCB98BF898B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97CC3B-07B3-4404-831A-0032940C5A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38C790-EFC9-407B-B0C6-BD84E641F017}" type="datetime1">
              <a:rPr lang="es-ES"/>
              <a:pPr lvl="0"/>
              <a:t>10/01/2021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CDB130-7B85-4BF3-85D7-E7D161B45D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5EA54A-BE4D-45E6-86F1-BEAA857051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15D22D-9914-45DE-9E4F-962CB7395C42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48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7D6DD3-1D92-49EC-9969-38586011C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6B8ED6-671C-449B-B772-2F8163B3E2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57A24-27BC-4327-A166-F397A10CE5F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844470E-7C76-4B3F-9BFC-48BEF767DCB0}" type="datetime1">
              <a:rPr lang="es-ES"/>
              <a:pPr lvl="0"/>
              <a:t>10/01/2021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EAB559-2EFE-4698-BB70-B8C645F4A76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7DD799-32E9-40F9-8167-1EFDB2803E0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B70E91B-DFB7-4244-9C89-FC7172F686FF}" type="slidenum"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s-E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microsoft.com/office/2007/relationships/media" Target="../media/media2.wma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chart" Target="../charts/chart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5">
            <a:extLst>
              <a:ext uri="{FF2B5EF4-FFF2-40B4-BE49-F238E27FC236}">
                <a16:creationId xmlns:a16="http://schemas.microsoft.com/office/drawing/2014/main" id="{61A9CDAD-D41C-43B4-8AF7-C2E3D60790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2125403"/>
              </p:ext>
            </p:extLst>
          </p:nvPr>
        </p:nvGraphicFramePr>
        <p:xfrm>
          <a:off x="300032" y="1368390"/>
          <a:ext cx="5318881" cy="5091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Elipse 6">
            <a:extLst>
              <a:ext uri="{FF2B5EF4-FFF2-40B4-BE49-F238E27FC236}">
                <a16:creationId xmlns:a16="http://schemas.microsoft.com/office/drawing/2014/main" id="{623352DA-A7AE-4BE7-9C4B-D6AD15564C27}"/>
              </a:ext>
            </a:extLst>
          </p:cNvPr>
          <p:cNvSpPr/>
          <p:nvPr/>
        </p:nvSpPr>
        <p:spPr>
          <a:xfrm>
            <a:off x="404192" y="5446641"/>
            <a:ext cx="602973" cy="69168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KB.2ed.L3.TRB_U1-4_QUESTION 1">
            <a:extLst>
              <a:ext uri="{FF2B5EF4-FFF2-40B4-BE49-F238E27FC236}">
                <a16:creationId xmlns:a16="http://schemas.microsoft.com/office/drawing/2014/main" id="{6D2A6B54-250A-429A-8AC9-728B66D17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2174" y="31326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Diagrama de flujo: combinar 9">
            <a:extLst>
              <a:ext uri="{FF2B5EF4-FFF2-40B4-BE49-F238E27FC236}">
                <a16:creationId xmlns:a16="http://schemas.microsoft.com/office/drawing/2014/main" id="{8E569248-CDA6-49C6-A523-96660BAA9933}"/>
              </a:ext>
            </a:extLst>
          </p:cNvPr>
          <p:cNvSpPr/>
          <p:nvPr/>
        </p:nvSpPr>
        <p:spPr>
          <a:xfrm rot="20505300">
            <a:off x="2408894" y="949093"/>
            <a:ext cx="310621" cy="89104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"/>
              <a:gd name="f7" fmla="val 1"/>
              <a:gd name="f8" fmla="+- 0 0 -270"/>
              <a:gd name="f9" fmla="+- 0 0 -90"/>
              <a:gd name="f10" fmla="*/ f3 1 2"/>
              <a:gd name="f11" fmla="*/ f4 1 2"/>
              <a:gd name="f12" fmla="+- f6 0 f5"/>
              <a:gd name="f13" fmla="*/ f8 f0 1"/>
              <a:gd name="f14" fmla="*/ f9 f0 1"/>
              <a:gd name="f15" fmla="*/ f12 1 2"/>
              <a:gd name="f16" fmla="*/ f12 1 4"/>
              <a:gd name="f17" fmla="*/ f12 3 1"/>
              <a:gd name="f18" fmla="*/ f13 1 f2"/>
              <a:gd name="f19" fmla="*/ f14 1 f2"/>
              <a:gd name="f20" fmla="+- f5 f15 0"/>
              <a:gd name="f21" fmla="*/ f17 1 4"/>
              <a:gd name="f22" fmla="*/ f16 1 f15"/>
              <a:gd name="f23" fmla="*/ f5 1 f15"/>
              <a:gd name="f24" fmla="+- f18 0 f1"/>
              <a:gd name="f25" fmla="+- f19 0 f1"/>
              <a:gd name="f26" fmla="*/ f20 1 f15"/>
              <a:gd name="f27" fmla="*/ f21 1 f15"/>
              <a:gd name="f28" fmla="*/ f22 f10 1"/>
              <a:gd name="f29" fmla="*/ f23 f11 1"/>
              <a:gd name="f30" fmla="*/ f27 f10 1"/>
              <a:gd name="f31" fmla="*/ f26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28" y="f31"/>
              </a:cxn>
              <a:cxn ang="f25">
                <a:pos x="f30" y="f31"/>
              </a:cxn>
            </a:cxnLst>
            <a:rect l="f28" t="f29" r="f30" b="f31"/>
            <a:pathLst>
              <a:path w="2" h="2">
                <a:moveTo>
                  <a:pt x="f5" y="f5"/>
                </a:moveTo>
                <a:lnTo>
                  <a:pt x="f6" y="f5"/>
                </a:lnTo>
                <a:lnTo>
                  <a:pt x="f7" y="f6"/>
                </a:lnTo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aphicFrame>
        <p:nvGraphicFramePr>
          <p:cNvPr id="6" name="Gráfico 12">
            <a:extLst>
              <a:ext uri="{FF2B5EF4-FFF2-40B4-BE49-F238E27FC236}">
                <a16:creationId xmlns:a16="http://schemas.microsoft.com/office/drawing/2014/main" id="{F7CD83E8-7D6E-4759-B645-57EB5244AB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4768549"/>
              </p:ext>
            </p:extLst>
          </p:nvPr>
        </p:nvGraphicFramePr>
        <p:xfrm>
          <a:off x="5444840" y="1368390"/>
          <a:ext cx="6190570" cy="5364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Elipse 13">
            <a:extLst>
              <a:ext uri="{FF2B5EF4-FFF2-40B4-BE49-F238E27FC236}">
                <a16:creationId xmlns:a16="http://schemas.microsoft.com/office/drawing/2014/main" id="{5AC2B3F0-BC86-43EA-81E1-75744235E3B9}"/>
              </a:ext>
            </a:extLst>
          </p:cNvPr>
          <p:cNvSpPr/>
          <p:nvPr/>
        </p:nvSpPr>
        <p:spPr>
          <a:xfrm>
            <a:off x="10875818" y="5652656"/>
            <a:ext cx="692731" cy="60973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01 Tranquilo y atento como una rana (10 Mins)">
            <a:extLst>
              <a:ext uri="{FF2B5EF4-FFF2-40B4-BE49-F238E27FC236}">
                <a16:creationId xmlns:a16="http://schemas.microsoft.com/office/drawing/2014/main" id="{1612986C-15B4-4021-B9B5-6847040A0D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1021" y="434431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Diagrama de flujo: combinar 15">
            <a:extLst>
              <a:ext uri="{FF2B5EF4-FFF2-40B4-BE49-F238E27FC236}">
                <a16:creationId xmlns:a16="http://schemas.microsoft.com/office/drawing/2014/main" id="{D975DEBC-FBFA-4953-82BA-928B74665955}"/>
              </a:ext>
            </a:extLst>
          </p:cNvPr>
          <p:cNvSpPr/>
          <p:nvPr/>
        </p:nvSpPr>
        <p:spPr>
          <a:xfrm rot="20377622">
            <a:off x="8123056" y="685901"/>
            <a:ext cx="310621" cy="9339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"/>
              <a:gd name="f7" fmla="val 1"/>
              <a:gd name="f8" fmla="+- 0 0 -270"/>
              <a:gd name="f9" fmla="+- 0 0 -90"/>
              <a:gd name="f10" fmla="*/ f3 1 2"/>
              <a:gd name="f11" fmla="*/ f4 1 2"/>
              <a:gd name="f12" fmla="+- f6 0 f5"/>
              <a:gd name="f13" fmla="*/ f8 f0 1"/>
              <a:gd name="f14" fmla="*/ f9 f0 1"/>
              <a:gd name="f15" fmla="*/ f12 1 2"/>
              <a:gd name="f16" fmla="*/ f12 1 4"/>
              <a:gd name="f17" fmla="*/ f12 3 1"/>
              <a:gd name="f18" fmla="*/ f13 1 f2"/>
              <a:gd name="f19" fmla="*/ f14 1 f2"/>
              <a:gd name="f20" fmla="+- f5 f15 0"/>
              <a:gd name="f21" fmla="*/ f17 1 4"/>
              <a:gd name="f22" fmla="*/ f16 1 f15"/>
              <a:gd name="f23" fmla="*/ f5 1 f15"/>
              <a:gd name="f24" fmla="+- f18 0 f1"/>
              <a:gd name="f25" fmla="+- f19 0 f1"/>
              <a:gd name="f26" fmla="*/ f20 1 f15"/>
              <a:gd name="f27" fmla="*/ f21 1 f15"/>
              <a:gd name="f28" fmla="*/ f22 f10 1"/>
              <a:gd name="f29" fmla="*/ f23 f11 1"/>
              <a:gd name="f30" fmla="*/ f27 f10 1"/>
              <a:gd name="f31" fmla="*/ f26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28" y="f31"/>
              </a:cxn>
              <a:cxn ang="f25">
                <a:pos x="f30" y="f31"/>
              </a:cxn>
            </a:cxnLst>
            <a:rect l="f28" t="f29" r="f30" b="f31"/>
            <a:pathLst>
              <a:path w="2" h="2">
                <a:moveTo>
                  <a:pt x="f5" y="f5"/>
                </a:moveTo>
                <a:lnTo>
                  <a:pt x="f6" y="f5"/>
                </a:lnTo>
                <a:lnTo>
                  <a:pt x="f7" y="f6"/>
                </a:lnTo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2434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2434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2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23" fill="hold">
                      <p:stCondLst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dur="indefinit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childTnLst>
                  <p:par>
                    <p:cTn id="28" fill="hold">
                      <p:stCondLst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LETA" id="{3CF78DC1-E163-409E-AE12-097EDAE2A0A8}" vid="{97A27B37-69DB-49D8-8634-FC031FE0CE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6</Words>
  <Application>Microsoft Office PowerPoint</Application>
  <PresentationFormat>Panorámica</PresentationFormat>
  <Paragraphs>6</Paragraphs>
  <Slides>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Magdalena Gómez</dc:creator>
  <cp:lastModifiedBy>Magdalena Gómez</cp:lastModifiedBy>
  <cp:revision>21</cp:revision>
  <dcterms:created xsi:type="dcterms:W3CDTF">2021-01-09T17:35:51Z</dcterms:created>
  <dcterms:modified xsi:type="dcterms:W3CDTF">2021-01-10T19:46:36Z</dcterms:modified>
</cp:coreProperties>
</file>