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7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DD71-A356-40A7-88B5-D854BCDAFD46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08D91-B857-4097-9E5C-754BA5F98AF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09530" y="285728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09530" y="2139240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che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2803" y="446903"/>
            <a:ext cx="1051529" cy="113860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32803" y="1655715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CUINER/A</a:t>
            </a:r>
            <a:endParaRPr lang="es-ES" b="1" dirty="0"/>
          </a:p>
        </p:txBody>
      </p:sp>
      <p:sp>
        <p:nvSpPr>
          <p:cNvPr id="11" name="10 Rectángulo"/>
          <p:cNvSpPr/>
          <p:nvPr/>
        </p:nvSpPr>
        <p:spPr>
          <a:xfrm>
            <a:off x="1881166" y="285728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1881166" y="2139240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 descr="chef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04439" y="490441"/>
            <a:ext cx="1051529" cy="1051529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2024042" y="1643050"/>
            <a:ext cx="1187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MESTRE/A</a:t>
            </a:r>
            <a:endParaRPr lang="es-ES" b="1" dirty="0"/>
          </a:p>
        </p:txBody>
      </p:sp>
      <p:sp>
        <p:nvSpPr>
          <p:cNvPr id="16" name="15 Rectángulo"/>
          <p:cNvSpPr/>
          <p:nvPr/>
        </p:nvSpPr>
        <p:spPr>
          <a:xfrm>
            <a:off x="3452802" y="285728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3452802" y="2139240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 descr="che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76075" y="490441"/>
            <a:ext cx="1051529" cy="1051529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3676075" y="1655715"/>
            <a:ext cx="123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DOCTOR/A</a:t>
            </a:r>
            <a:endParaRPr lang="es-ES" b="1" dirty="0"/>
          </a:p>
        </p:txBody>
      </p:sp>
      <p:sp>
        <p:nvSpPr>
          <p:cNvPr id="21" name="20 Rectángulo"/>
          <p:cNvSpPr/>
          <p:nvPr/>
        </p:nvSpPr>
        <p:spPr>
          <a:xfrm>
            <a:off x="5024438" y="285728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5024438" y="2139240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22 Imagen" descr="che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47711" y="490441"/>
            <a:ext cx="1051529" cy="1051529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5024438" y="1643050"/>
            <a:ext cx="14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CARNISSER/A</a:t>
            </a:r>
            <a:endParaRPr lang="es-ES" b="1" dirty="0"/>
          </a:p>
        </p:txBody>
      </p:sp>
      <p:sp>
        <p:nvSpPr>
          <p:cNvPr id="26" name="25 Rectángulo"/>
          <p:cNvSpPr/>
          <p:nvPr/>
        </p:nvSpPr>
        <p:spPr>
          <a:xfrm>
            <a:off x="6596074" y="285728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6596074" y="2139240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8" name="27 Imagen" descr="che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19347" y="490441"/>
            <a:ext cx="1051529" cy="1051529"/>
          </a:xfrm>
          <a:prstGeom prst="rect">
            <a:avLst/>
          </a:prstGeom>
        </p:spPr>
      </p:pic>
      <p:sp>
        <p:nvSpPr>
          <p:cNvPr id="29" name="28 CuadroTexto"/>
          <p:cNvSpPr txBox="1"/>
          <p:nvPr/>
        </p:nvSpPr>
        <p:spPr>
          <a:xfrm>
            <a:off x="6667512" y="1643050"/>
            <a:ext cx="144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PESCADOR/A</a:t>
            </a:r>
            <a:endParaRPr lang="es-ES" b="1" dirty="0"/>
          </a:p>
        </p:txBody>
      </p:sp>
      <p:sp>
        <p:nvSpPr>
          <p:cNvPr id="31" name="30 Rectángulo"/>
          <p:cNvSpPr/>
          <p:nvPr/>
        </p:nvSpPr>
        <p:spPr>
          <a:xfrm>
            <a:off x="8167710" y="285728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8167710" y="2139240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32 Imagen" descr="che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90983" y="490441"/>
            <a:ext cx="1051529" cy="1051529"/>
          </a:xfrm>
          <a:prstGeom prst="rect">
            <a:avLst/>
          </a:prstGeom>
        </p:spPr>
      </p:pic>
      <p:sp>
        <p:nvSpPr>
          <p:cNvPr id="34" name="33 CuadroTexto"/>
          <p:cNvSpPr txBox="1"/>
          <p:nvPr/>
        </p:nvSpPr>
        <p:spPr>
          <a:xfrm>
            <a:off x="8453462" y="164305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POLICIA</a:t>
            </a:r>
            <a:endParaRPr lang="es-ES" b="1" dirty="0"/>
          </a:p>
        </p:txBody>
      </p:sp>
      <p:sp>
        <p:nvSpPr>
          <p:cNvPr id="126" name="125 Rectángulo"/>
          <p:cNvSpPr/>
          <p:nvPr/>
        </p:nvSpPr>
        <p:spPr>
          <a:xfrm>
            <a:off x="309530" y="3571876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>
            <a:off x="309530" y="5425388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8" name="127 Imagen" descr="che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2803" y="3776589"/>
            <a:ext cx="1051529" cy="1051529"/>
          </a:xfrm>
          <a:prstGeom prst="rect">
            <a:avLst/>
          </a:prstGeom>
        </p:spPr>
      </p:pic>
      <p:sp>
        <p:nvSpPr>
          <p:cNvPr id="129" name="128 CuadroTexto"/>
          <p:cNvSpPr txBox="1"/>
          <p:nvPr/>
        </p:nvSpPr>
        <p:spPr>
          <a:xfrm>
            <a:off x="309530" y="4929198"/>
            <a:ext cx="15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BIBLIOTECARI/A</a:t>
            </a:r>
            <a:endParaRPr lang="es-ES" sz="1600" b="1" dirty="0"/>
          </a:p>
        </p:txBody>
      </p:sp>
      <p:sp>
        <p:nvSpPr>
          <p:cNvPr id="131" name="130 Rectángulo"/>
          <p:cNvSpPr/>
          <p:nvPr/>
        </p:nvSpPr>
        <p:spPr>
          <a:xfrm>
            <a:off x="1881166" y="3571876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>
            <a:off x="1881166" y="5425388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3" name="132 Imagen" descr="chef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04439" y="3776589"/>
            <a:ext cx="1051529" cy="1051529"/>
          </a:xfrm>
          <a:prstGeom prst="rect">
            <a:avLst/>
          </a:prstGeom>
        </p:spPr>
      </p:pic>
      <p:sp>
        <p:nvSpPr>
          <p:cNvPr id="134" name="133 CuadroTexto"/>
          <p:cNvSpPr txBox="1"/>
          <p:nvPr/>
        </p:nvSpPr>
        <p:spPr>
          <a:xfrm>
            <a:off x="1952604" y="4929198"/>
            <a:ext cx="13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CAMBRER/A</a:t>
            </a:r>
            <a:endParaRPr lang="es-ES" b="1" dirty="0"/>
          </a:p>
        </p:txBody>
      </p:sp>
      <p:sp>
        <p:nvSpPr>
          <p:cNvPr id="136" name="135 Rectángulo"/>
          <p:cNvSpPr/>
          <p:nvPr/>
        </p:nvSpPr>
        <p:spPr>
          <a:xfrm>
            <a:off x="3452802" y="3571876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136 Rectángulo"/>
          <p:cNvSpPr/>
          <p:nvPr/>
        </p:nvSpPr>
        <p:spPr>
          <a:xfrm>
            <a:off x="3452802" y="5425388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8" name="137 Imagen" descr="chef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676075" y="3776589"/>
            <a:ext cx="1051529" cy="1051529"/>
          </a:xfrm>
          <a:prstGeom prst="rect">
            <a:avLst/>
          </a:prstGeom>
        </p:spPr>
      </p:pic>
      <p:sp>
        <p:nvSpPr>
          <p:cNvPr id="139" name="138 CuadroTexto"/>
          <p:cNvSpPr txBox="1"/>
          <p:nvPr/>
        </p:nvSpPr>
        <p:spPr>
          <a:xfrm>
            <a:off x="3524240" y="4929198"/>
            <a:ext cx="14849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ACTOR/ACTRIU</a:t>
            </a:r>
            <a:endParaRPr lang="es-ES" sz="1600" b="1" dirty="0"/>
          </a:p>
        </p:txBody>
      </p:sp>
      <p:sp>
        <p:nvSpPr>
          <p:cNvPr id="141" name="140 Rectángulo"/>
          <p:cNvSpPr/>
          <p:nvPr/>
        </p:nvSpPr>
        <p:spPr>
          <a:xfrm>
            <a:off x="5024438" y="3571876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Rectángulo"/>
          <p:cNvSpPr/>
          <p:nvPr/>
        </p:nvSpPr>
        <p:spPr>
          <a:xfrm>
            <a:off x="5024438" y="5425388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3" name="142 Imagen" descr="chef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47711" y="3776589"/>
            <a:ext cx="1051529" cy="1051529"/>
          </a:xfrm>
          <a:prstGeom prst="rect">
            <a:avLst/>
          </a:prstGeom>
        </p:spPr>
      </p:pic>
      <p:sp>
        <p:nvSpPr>
          <p:cNvPr id="144" name="143 CuadroTexto"/>
          <p:cNvSpPr txBox="1"/>
          <p:nvPr/>
        </p:nvSpPr>
        <p:spPr>
          <a:xfrm>
            <a:off x="5024438" y="4929198"/>
            <a:ext cx="15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ASTRONAUTA</a:t>
            </a:r>
            <a:endParaRPr lang="es-ES" b="1" dirty="0"/>
          </a:p>
        </p:txBody>
      </p:sp>
      <p:sp>
        <p:nvSpPr>
          <p:cNvPr id="146" name="145 Rectángulo"/>
          <p:cNvSpPr/>
          <p:nvPr/>
        </p:nvSpPr>
        <p:spPr>
          <a:xfrm>
            <a:off x="6596074" y="3571876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146 Rectángulo"/>
          <p:cNvSpPr/>
          <p:nvPr/>
        </p:nvSpPr>
        <p:spPr>
          <a:xfrm>
            <a:off x="6596074" y="5425388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8" name="147 Imagen" descr="chef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819347" y="3776589"/>
            <a:ext cx="1051529" cy="1051529"/>
          </a:xfrm>
          <a:prstGeom prst="rect">
            <a:avLst/>
          </a:prstGeom>
        </p:spPr>
      </p:pic>
      <p:sp>
        <p:nvSpPr>
          <p:cNvPr id="149" name="148 CuadroTexto"/>
          <p:cNvSpPr txBox="1"/>
          <p:nvPr/>
        </p:nvSpPr>
        <p:spPr>
          <a:xfrm>
            <a:off x="6738950" y="4929198"/>
            <a:ext cx="12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JUTGE/SSA</a:t>
            </a:r>
            <a:endParaRPr lang="es-ES" b="1" dirty="0"/>
          </a:p>
        </p:txBody>
      </p:sp>
      <p:sp>
        <p:nvSpPr>
          <p:cNvPr id="151" name="150 Rectángulo"/>
          <p:cNvSpPr/>
          <p:nvPr/>
        </p:nvSpPr>
        <p:spPr>
          <a:xfrm>
            <a:off x="8167710" y="3571876"/>
            <a:ext cx="1500198" cy="3045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151 Rectángulo"/>
          <p:cNvSpPr/>
          <p:nvPr/>
        </p:nvSpPr>
        <p:spPr>
          <a:xfrm>
            <a:off x="8167710" y="5425388"/>
            <a:ext cx="1500198" cy="12183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3" name="152 Imagen" descr="chef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390983" y="3776589"/>
            <a:ext cx="1051529" cy="1051529"/>
          </a:xfrm>
          <a:prstGeom prst="rect">
            <a:avLst/>
          </a:prstGeom>
        </p:spPr>
      </p:pic>
      <p:sp>
        <p:nvSpPr>
          <p:cNvPr id="154" name="153 CuadroTexto"/>
          <p:cNvSpPr txBox="1"/>
          <p:nvPr/>
        </p:nvSpPr>
        <p:spPr>
          <a:xfrm>
            <a:off x="8310586" y="4929198"/>
            <a:ext cx="1272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BOMBER/A</a:t>
            </a:r>
            <a:endParaRPr lang="es-E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51 Rectángulo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524240" y="214290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1952604" y="214290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>
            <a:off x="380968" y="214290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5095876" y="214290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>
            <a:off x="6667512" y="214290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>
            <a:off x="8239148" y="214290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>
            <a:off x="3524240" y="2071678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>
            <a:off x="1952604" y="2071678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>
            <a:off x="390492" y="2081202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>
            <a:off x="5095876" y="2071678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6667512" y="2071678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>
            <a:off x="8239148" y="2071678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>
            <a:off x="3524240" y="3929066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>
            <a:off x="1952604" y="3929066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>
            <a:off x="390492" y="3938590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5095876" y="3929066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>
            <a:off x="6667512" y="3929066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8239148" y="3929066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>
            <a:off x="4238620" y="5572140"/>
            <a:ext cx="1440000" cy="108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3809992" y="5143512"/>
            <a:ext cx="2362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chemeClr val="accent3">
                    <a:lumMod val="50000"/>
                  </a:schemeClr>
                </a:solidFill>
              </a:rPr>
              <a:t>EL TEU PERSONATGE</a:t>
            </a:r>
            <a:endParaRPr lang="es-E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2524108" y="1357298"/>
            <a:ext cx="5069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ENDEVINA LA PROFESSIÓ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 rot="20135740">
            <a:off x="309530" y="5572140"/>
            <a:ext cx="1983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</a:rPr>
              <a:t>ÉS UN HOME?</a:t>
            </a:r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 rot="764022">
            <a:off x="6262966" y="3369888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ÉS UNA DONA?</a:t>
            </a:r>
            <a:endParaRPr lang="es-E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57 CuadroTexto"/>
          <p:cNvSpPr txBox="1"/>
          <p:nvPr/>
        </p:nvSpPr>
        <p:spPr>
          <a:xfrm rot="20607232">
            <a:off x="210344" y="1462381"/>
            <a:ext cx="173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PORTA BARRET?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 rot="434074">
            <a:off x="1326856" y="3391207"/>
            <a:ext cx="207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E707C7"/>
                </a:solidFill>
              </a:rPr>
              <a:t>CURA A PERSONES?</a:t>
            </a:r>
            <a:endParaRPr lang="es-ES" b="1" dirty="0">
              <a:solidFill>
                <a:srgbClr val="E707C7"/>
              </a:solidFill>
            </a:endParaRPr>
          </a:p>
        </p:txBody>
      </p:sp>
      <p:sp>
        <p:nvSpPr>
          <p:cNvPr id="60" name="59 CuadroTexto"/>
          <p:cNvSpPr txBox="1"/>
          <p:nvPr/>
        </p:nvSpPr>
        <p:spPr>
          <a:xfrm rot="764022">
            <a:off x="7831021" y="1462380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ÉS UNA DONA?</a:t>
            </a:r>
            <a:endParaRPr lang="es-E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 rot="2111185">
            <a:off x="7543709" y="5753797"/>
            <a:ext cx="173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PORTA BARRET?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41</Words>
  <Application>Microsoft Office PowerPoint</Application>
  <PresentationFormat>A4 (210 x 297 mm)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26</cp:revision>
  <dcterms:created xsi:type="dcterms:W3CDTF">2021-01-27T13:44:34Z</dcterms:created>
  <dcterms:modified xsi:type="dcterms:W3CDTF">2021-01-27T18:55:41Z</dcterms:modified>
</cp:coreProperties>
</file>