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4"/>
    <p:restoredTop sz="94697"/>
  </p:normalViewPr>
  <p:slideViewPr>
    <p:cSldViewPr snapToGrid="0" snapToObjects="1">
      <p:cViewPr>
        <p:scale>
          <a:sx n="184" d="100"/>
          <a:sy n="184" d="100"/>
        </p:scale>
        <p:origin x="-1088" y="-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8A07ED-8E9B-5E41-9618-A608E184B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E1A641-EA1C-4241-B368-601DBF37B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D38124-4CF0-774B-8573-121770E92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63AE-6F2D-C740-8847-C8A5A5EC892C}" type="datetimeFigureOut">
              <a:rPr lang="es-ES" smtClean="0"/>
              <a:t>9/1/21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D0935C-D421-BF4A-815E-D12E98920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A8023A-9F79-B046-875F-0CD82FEC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FFB7-BEEC-CE46-9FFF-269CD2A9CB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183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0878C6-BAD8-F24E-B313-4BC66CB3E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9592D0-EBD3-3B44-A87B-FF7F3AA13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5FF6E3-2688-7B4B-A18D-A6268F8E4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63AE-6F2D-C740-8847-C8A5A5EC892C}" type="datetimeFigureOut">
              <a:rPr lang="es-ES" smtClean="0"/>
              <a:t>9/1/21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12FE9C-6E44-5048-90A5-07036A483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BE8F6F-9EA3-9740-A8DF-8EF00B52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FFB7-BEEC-CE46-9FFF-269CD2A9CB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835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46AC057-3343-7D42-9A8B-90A1672ADF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7950A2-9E22-ED4E-9B61-931E19825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BB8992-F251-A54A-895B-033F85DA9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63AE-6F2D-C740-8847-C8A5A5EC892C}" type="datetimeFigureOut">
              <a:rPr lang="es-ES" smtClean="0"/>
              <a:t>9/1/21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1BE45-AD08-FF43-B86E-4829A8CF8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378455-9849-0A45-86E2-347C89B68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FFB7-BEEC-CE46-9FFF-269CD2A9CB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730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52CFF0-5CEF-454C-887C-4471FFB78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D57435-F285-0A4A-B374-28B278AA4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B146DF-7048-7C48-A770-59AC2730F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63AE-6F2D-C740-8847-C8A5A5EC892C}" type="datetimeFigureOut">
              <a:rPr lang="es-ES" smtClean="0"/>
              <a:t>9/1/21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A5CCC4-CBBF-9C47-9CAF-7A698BFEE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8DC9E0-C9F1-EF4B-B3D9-3DFB45A24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FFB7-BEEC-CE46-9FFF-269CD2A9CB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77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40662-6A6E-CC49-A571-D5189EEB9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D34DB0-21C7-CD41-93D5-8069885E5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EC3731-A7A8-8146-90BA-4853E458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63AE-6F2D-C740-8847-C8A5A5EC892C}" type="datetimeFigureOut">
              <a:rPr lang="es-ES" smtClean="0"/>
              <a:t>9/1/21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FFF9D8-8524-F047-AE90-B09731586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85E2CD-4619-E244-998C-D21E7FD77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FFB7-BEEC-CE46-9FFF-269CD2A9CB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216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C9180D-C5F6-6B49-A7AD-D1B63FE91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DD0D9B-31CA-9644-B826-189F3361AE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A56EE0-D544-DF42-A1CB-5FD23BB11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AA88A6-5D43-4544-9317-69020010D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63AE-6F2D-C740-8847-C8A5A5EC892C}" type="datetimeFigureOut">
              <a:rPr lang="es-ES" smtClean="0"/>
              <a:t>9/1/21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A88898-BCB8-F549-B99D-27452784B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E01191-A4CB-B64F-9F48-5A8BC4FD3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FFB7-BEEC-CE46-9FFF-269CD2A9CB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05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D03731-C5AA-0948-A0B2-DB210FAC5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2C4C39-622E-0340-959A-374CFEFF3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D59AA64-F261-1B4F-A17E-6F9A6C9ED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FA6F2B8-8130-BB42-ABBB-3B7AE0F781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6478737-2486-2444-AB36-D20A6C9592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CDF840-4BE0-1444-8655-218A44331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63AE-6F2D-C740-8847-C8A5A5EC892C}" type="datetimeFigureOut">
              <a:rPr lang="es-ES" smtClean="0"/>
              <a:t>9/1/21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C04D14E-9D4E-DD42-9F45-14D347F73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0416315-33A3-BC44-8B6F-4BABC1F65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FFB7-BEEC-CE46-9FFF-269CD2A9CB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636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085EB4-501C-D14D-B778-616217DE1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94B6958-BDC4-E94E-9323-E7B13F4A5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63AE-6F2D-C740-8847-C8A5A5EC892C}" type="datetimeFigureOut">
              <a:rPr lang="es-ES" smtClean="0"/>
              <a:t>9/1/21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95B20DF-E25A-AD40-8BA6-A3630B049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BF03B7-B054-8F4C-B0ED-4BAAA39C5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FFB7-BEEC-CE46-9FFF-269CD2A9CB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662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2EB48A1-EEB9-664F-A4F9-984FAE596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63AE-6F2D-C740-8847-C8A5A5EC892C}" type="datetimeFigureOut">
              <a:rPr lang="es-ES" smtClean="0"/>
              <a:t>9/1/21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485810D-A4F9-EE46-B11F-C8BA556C7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840C4B-1E96-6A47-B83C-87C0FC11B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FFB7-BEEC-CE46-9FFF-269CD2A9CB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2709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C0869E-D798-8847-ADE0-7015E0AD6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BA7072-2D36-874A-BE79-676A7FEE8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A590AC-629B-B14A-AA0A-D0C0C5466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4A04A6-869A-BA42-B61F-4C08CB3C4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63AE-6F2D-C740-8847-C8A5A5EC892C}" type="datetimeFigureOut">
              <a:rPr lang="es-ES" smtClean="0"/>
              <a:t>9/1/21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BFC287-32C5-BE45-B4BC-D5B876373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3BEAEE-0ADA-9E48-8E05-5760536B0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FFB7-BEEC-CE46-9FFF-269CD2A9CB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323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91A370-D785-7342-A1D1-0609D4E41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84270A3-AD61-514E-A2FB-5F0B25E3D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F3E8BB-A777-684A-812F-FC7EC0A08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7EDDBF-B93C-3B46-87CC-074B1249D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63AE-6F2D-C740-8847-C8A5A5EC892C}" type="datetimeFigureOut">
              <a:rPr lang="es-ES" smtClean="0"/>
              <a:t>9/1/21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DE23DB-19FD-374E-9851-992F64278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2FAC00-05FB-C343-A44D-61A04D1C4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FFB7-BEEC-CE46-9FFF-269CD2A9CB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572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9D24F9C-8BB8-0A4D-8EAF-093FD7814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EFC148-3335-C549-B4E4-2549503BD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87117E-43CB-6C4C-A680-EA4578EFFF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C63AE-6F2D-C740-8847-C8A5A5EC892C}" type="datetimeFigureOut">
              <a:rPr lang="es-ES" smtClean="0"/>
              <a:t>9/1/21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60C0EF-CC2D-6445-9600-4B97C30D5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3AF4AC-F241-5E44-BD72-A6F6FE454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CFFB7-BEEC-CE46-9FFF-269CD2A9CB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258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E435710-9A04-3045-A861-4433B0194A46}"/>
              </a:ext>
            </a:extLst>
          </p:cNvPr>
          <p:cNvSpPr>
            <a:spLocks/>
          </p:cNvSpPr>
          <p:nvPr/>
        </p:nvSpPr>
        <p:spPr>
          <a:xfrm>
            <a:off x="2971373" y="194733"/>
            <a:ext cx="6480000" cy="6480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6DABDE55-43C7-7746-ACB9-E08B9E88E8E1}"/>
              </a:ext>
            </a:extLst>
          </p:cNvPr>
          <p:cNvCxnSpPr>
            <a:stCxn id="4" idx="1"/>
            <a:endCxn id="4" idx="3"/>
          </p:cNvCxnSpPr>
          <p:nvPr/>
        </p:nvCxnSpPr>
        <p:spPr>
          <a:xfrm>
            <a:off x="2971373" y="3434733"/>
            <a:ext cx="6480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D4574219-93ED-C746-BF18-1742E490397A}"/>
              </a:ext>
            </a:extLst>
          </p:cNvPr>
          <p:cNvCxnSpPr>
            <a:cxnSpLocks/>
          </p:cNvCxnSpPr>
          <p:nvPr/>
        </p:nvCxnSpPr>
        <p:spPr>
          <a:xfrm>
            <a:off x="6227233" y="200466"/>
            <a:ext cx="0" cy="6480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6EBA5F9-71D4-CC4F-8B98-8850F9AC09E6}"/>
              </a:ext>
            </a:extLst>
          </p:cNvPr>
          <p:cNvCxnSpPr/>
          <p:nvPr/>
        </p:nvCxnSpPr>
        <p:spPr>
          <a:xfrm flipH="1">
            <a:off x="2988733" y="194733"/>
            <a:ext cx="6477000" cy="64685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27AB4243-1B75-B24B-B8CD-CC70EBA0B7F2}"/>
              </a:ext>
            </a:extLst>
          </p:cNvPr>
          <p:cNvCxnSpPr>
            <a:cxnSpLocks/>
          </p:cNvCxnSpPr>
          <p:nvPr/>
        </p:nvCxnSpPr>
        <p:spPr>
          <a:xfrm flipH="1" flipV="1">
            <a:off x="2957013" y="177535"/>
            <a:ext cx="6508720" cy="650293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E6C2ED2-7EAD-4F4C-9B8C-315AD625D1EA}"/>
              </a:ext>
            </a:extLst>
          </p:cNvPr>
          <p:cNvCxnSpPr>
            <a:cxnSpLocks/>
          </p:cNvCxnSpPr>
          <p:nvPr/>
        </p:nvCxnSpPr>
        <p:spPr>
          <a:xfrm flipH="1">
            <a:off x="2977951" y="202156"/>
            <a:ext cx="3240000" cy="324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ECBBF52A-36FE-174D-AE62-B77456F93032}"/>
              </a:ext>
            </a:extLst>
          </p:cNvPr>
          <p:cNvCxnSpPr>
            <a:cxnSpLocks/>
            <a:stCxn id="4" idx="0"/>
            <a:endCxn id="4" idx="3"/>
          </p:cNvCxnSpPr>
          <p:nvPr/>
        </p:nvCxnSpPr>
        <p:spPr>
          <a:xfrm>
            <a:off x="6211373" y="194733"/>
            <a:ext cx="3240000" cy="324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A0BE832F-3A8F-5F44-8901-ED210CED9192}"/>
              </a:ext>
            </a:extLst>
          </p:cNvPr>
          <p:cNvCxnSpPr>
            <a:cxnSpLocks/>
            <a:stCxn id="4" idx="1"/>
          </p:cNvCxnSpPr>
          <p:nvPr/>
        </p:nvCxnSpPr>
        <p:spPr>
          <a:xfrm>
            <a:off x="2971373" y="3434733"/>
            <a:ext cx="3263815" cy="3240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0045F975-7D65-504F-B5D4-1E4C2459BE03}"/>
              </a:ext>
            </a:extLst>
          </p:cNvPr>
          <p:cNvCxnSpPr>
            <a:cxnSpLocks/>
            <a:endCxn id="4" idx="3"/>
          </p:cNvCxnSpPr>
          <p:nvPr/>
        </p:nvCxnSpPr>
        <p:spPr>
          <a:xfrm flipV="1">
            <a:off x="6225662" y="3434733"/>
            <a:ext cx="3225711" cy="324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6CE2F212-72E5-A742-A668-B958023E81F3}"/>
              </a:ext>
            </a:extLst>
          </p:cNvPr>
          <p:cNvCxnSpPr>
            <a:cxnSpLocks/>
          </p:cNvCxnSpPr>
          <p:nvPr/>
        </p:nvCxnSpPr>
        <p:spPr>
          <a:xfrm>
            <a:off x="7838517" y="5049000"/>
            <a:ext cx="0" cy="16142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956E9B58-74B1-E442-8D32-1C1B8D95141C}"/>
              </a:ext>
            </a:extLst>
          </p:cNvPr>
          <p:cNvCxnSpPr/>
          <p:nvPr/>
        </p:nvCxnSpPr>
        <p:spPr>
          <a:xfrm>
            <a:off x="7838517" y="5049000"/>
            <a:ext cx="16272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135C6C1C-F004-8840-A6DB-383C0A363BD7}"/>
              </a:ext>
            </a:extLst>
          </p:cNvPr>
          <p:cNvCxnSpPr/>
          <p:nvPr/>
        </p:nvCxnSpPr>
        <p:spPr>
          <a:xfrm>
            <a:off x="7838517" y="1821872"/>
            <a:ext cx="161285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281DAB18-571F-DC49-8BC5-C37484542A32}"/>
              </a:ext>
            </a:extLst>
          </p:cNvPr>
          <p:cNvCxnSpPr/>
          <p:nvPr/>
        </p:nvCxnSpPr>
        <p:spPr>
          <a:xfrm>
            <a:off x="7838517" y="214744"/>
            <a:ext cx="0" cy="16071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FFB2F3CC-C82A-0946-96C4-37919280A9D2}"/>
              </a:ext>
            </a:extLst>
          </p:cNvPr>
          <p:cNvCxnSpPr/>
          <p:nvPr/>
        </p:nvCxnSpPr>
        <p:spPr>
          <a:xfrm>
            <a:off x="4603480" y="202156"/>
            <a:ext cx="0" cy="16071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4CCC9A87-1374-274C-AF18-61707F2D021C}"/>
              </a:ext>
            </a:extLst>
          </p:cNvPr>
          <p:cNvCxnSpPr/>
          <p:nvPr/>
        </p:nvCxnSpPr>
        <p:spPr>
          <a:xfrm>
            <a:off x="2977951" y="1821872"/>
            <a:ext cx="161285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A89F07B3-7A49-EF43-B8C0-1318C75EF565}"/>
              </a:ext>
            </a:extLst>
          </p:cNvPr>
          <p:cNvCxnSpPr/>
          <p:nvPr/>
        </p:nvCxnSpPr>
        <p:spPr>
          <a:xfrm>
            <a:off x="2990624" y="5049000"/>
            <a:ext cx="161285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69C201DE-1A67-084F-9C1B-92DB915A61F6}"/>
              </a:ext>
            </a:extLst>
          </p:cNvPr>
          <p:cNvCxnSpPr>
            <a:cxnSpLocks/>
          </p:cNvCxnSpPr>
          <p:nvPr/>
        </p:nvCxnSpPr>
        <p:spPr>
          <a:xfrm>
            <a:off x="4600324" y="5060466"/>
            <a:ext cx="0" cy="16142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Imagen 52">
            <a:extLst>
              <a:ext uri="{FF2B5EF4-FFF2-40B4-BE49-F238E27FC236}">
                <a16:creationId xmlns:a16="http://schemas.microsoft.com/office/drawing/2014/main" id="{E8F0B43B-1DB9-D148-8815-FC8BCBAE4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8193" y="3101687"/>
            <a:ext cx="922710" cy="65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9575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galazolevagl@gmail.com</dc:creator>
  <cp:lastModifiedBy>galazolevagl@gmail.com</cp:lastModifiedBy>
  <cp:revision>3</cp:revision>
  <dcterms:created xsi:type="dcterms:W3CDTF">2021-01-09T12:59:38Z</dcterms:created>
  <dcterms:modified xsi:type="dcterms:W3CDTF">2021-01-09T13:27:08Z</dcterms:modified>
</cp:coreProperties>
</file>