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E3CE"/>
    <a:srgbClr val="C6F1E7"/>
    <a:srgbClr val="FD877A"/>
    <a:srgbClr val="FFCDC8"/>
    <a:srgbClr val="CCABDC"/>
    <a:srgbClr val="E4D1EC"/>
    <a:srgbClr val="CFE7A4"/>
    <a:srgbClr val="E1F0DB"/>
    <a:srgbClr val="FEDE95"/>
    <a:srgbClr val="FFE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07"/>
    <p:restoredTop sz="94697"/>
  </p:normalViewPr>
  <p:slideViewPr>
    <p:cSldViewPr snapToGrid="0" snapToObjects="1">
      <p:cViewPr>
        <p:scale>
          <a:sx n="122" d="100"/>
          <a:sy n="122" d="100"/>
        </p:scale>
        <p:origin x="15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70DB8-FF27-FC4A-AB6B-B8A922715346}" type="datetimeFigureOut">
              <a:rPr lang="es-ES" smtClean="0"/>
              <a:t>7/1/21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8CA4E-1D97-F247-8863-158DF45991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66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8CA4E-1D97-F247-8863-158DF459919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3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9A85-220C-9A4E-9BCD-EA90153DE75C}" type="datetimeFigureOut">
              <a:rPr lang="es-ES" smtClean="0"/>
              <a:t>7/1/21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754F-2D85-DF44-AC8D-EB8F85B0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02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9A85-220C-9A4E-9BCD-EA90153DE75C}" type="datetimeFigureOut">
              <a:rPr lang="es-ES" smtClean="0"/>
              <a:t>7/1/21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754F-2D85-DF44-AC8D-EB8F85B0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65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9A85-220C-9A4E-9BCD-EA90153DE75C}" type="datetimeFigureOut">
              <a:rPr lang="es-ES" smtClean="0"/>
              <a:t>7/1/21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754F-2D85-DF44-AC8D-EB8F85B0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4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9A85-220C-9A4E-9BCD-EA90153DE75C}" type="datetimeFigureOut">
              <a:rPr lang="es-ES" smtClean="0"/>
              <a:t>7/1/21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754F-2D85-DF44-AC8D-EB8F85B0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94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9A85-220C-9A4E-9BCD-EA90153DE75C}" type="datetimeFigureOut">
              <a:rPr lang="es-ES" smtClean="0"/>
              <a:t>7/1/21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754F-2D85-DF44-AC8D-EB8F85B0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14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9A85-220C-9A4E-9BCD-EA90153DE75C}" type="datetimeFigureOut">
              <a:rPr lang="es-ES" smtClean="0"/>
              <a:t>7/1/21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754F-2D85-DF44-AC8D-EB8F85B0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91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9A85-220C-9A4E-9BCD-EA90153DE75C}" type="datetimeFigureOut">
              <a:rPr lang="es-ES" smtClean="0"/>
              <a:t>7/1/21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754F-2D85-DF44-AC8D-EB8F85B0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17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9A85-220C-9A4E-9BCD-EA90153DE75C}" type="datetimeFigureOut">
              <a:rPr lang="es-ES" smtClean="0"/>
              <a:t>7/1/21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754F-2D85-DF44-AC8D-EB8F85B0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92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9A85-220C-9A4E-9BCD-EA90153DE75C}" type="datetimeFigureOut">
              <a:rPr lang="es-ES" smtClean="0"/>
              <a:t>7/1/21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754F-2D85-DF44-AC8D-EB8F85B0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82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9A85-220C-9A4E-9BCD-EA90153DE75C}" type="datetimeFigureOut">
              <a:rPr lang="es-ES" smtClean="0"/>
              <a:t>7/1/21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754F-2D85-DF44-AC8D-EB8F85B0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39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9A85-220C-9A4E-9BCD-EA90153DE75C}" type="datetimeFigureOut">
              <a:rPr lang="es-ES" smtClean="0"/>
              <a:t>7/1/21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754F-2D85-DF44-AC8D-EB8F85B0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25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99A85-220C-9A4E-9BCD-EA90153DE75C}" type="datetimeFigureOut">
              <a:rPr lang="es-ES" smtClean="0"/>
              <a:t>7/1/21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2754F-2D85-DF44-AC8D-EB8F85B0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08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26" Type="http://schemas.openxmlformats.org/officeDocument/2006/relationships/image" Target="../media/image26.png"/><Relationship Id="rId3" Type="http://schemas.openxmlformats.org/officeDocument/2006/relationships/image" Target="../media/image8.png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17" Type="http://schemas.openxmlformats.org/officeDocument/2006/relationships/image" Target="../media/image4.png"/><Relationship Id="rId25" Type="http://schemas.openxmlformats.org/officeDocument/2006/relationships/image" Target="../media/image25.png"/><Relationship Id="rId2" Type="http://schemas.openxmlformats.org/officeDocument/2006/relationships/image" Target="../media/image7.png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24" Type="http://schemas.openxmlformats.org/officeDocument/2006/relationships/image" Target="../media/image24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Relationship Id="rId2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ángulo 174">
            <a:extLst>
              <a:ext uri="{FF2B5EF4-FFF2-40B4-BE49-F238E27FC236}">
                <a16:creationId xmlns:a16="http://schemas.microsoft.com/office/drawing/2014/main" id="{8393DF95-1D3E-DA4C-863B-3697789302E6}"/>
              </a:ext>
            </a:extLst>
          </p:cNvPr>
          <p:cNvSpPr/>
          <p:nvPr/>
        </p:nvSpPr>
        <p:spPr>
          <a:xfrm rot="21593768">
            <a:off x="6948555" y="9118734"/>
            <a:ext cx="878132" cy="381000"/>
          </a:xfrm>
          <a:prstGeom prst="rect">
            <a:avLst/>
          </a:prstGeom>
          <a:solidFill>
            <a:srgbClr val="C6F1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6" name="Rectángulo 175">
            <a:extLst>
              <a:ext uri="{FF2B5EF4-FFF2-40B4-BE49-F238E27FC236}">
                <a16:creationId xmlns:a16="http://schemas.microsoft.com/office/drawing/2014/main" id="{4A33AB5A-011C-BE45-91CE-74873F730388}"/>
              </a:ext>
            </a:extLst>
          </p:cNvPr>
          <p:cNvSpPr/>
          <p:nvPr/>
        </p:nvSpPr>
        <p:spPr>
          <a:xfrm rot="21593768">
            <a:off x="6939932" y="8336598"/>
            <a:ext cx="878132" cy="381000"/>
          </a:xfrm>
          <a:prstGeom prst="rect">
            <a:avLst/>
          </a:prstGeom>
          <a:solidFill>
            <a:srgbClr val="C6F1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7" name="Rectángulo 176">
            <a:extLst>
              <a:ext uri="{FF2B5EF4-FFF2-40B4-BE49-F238E27FC236}">
                <a16:creationId xmlns:a16="http://schemas.microsoft.com/office/drawing/2014/main" id="{8A2FFF34-BDD3-5649-82A8-C8BE5A31A69A}"/>
              </a:ext>
            </a:extLst>
          </p:cNvPr>
          <p:cNvSpPr/>
          <p:nvPr/>
        </p:nvSpPr>
        <p:spPr>
          <a:xfrm rot="21593768">
            <a:off x="6940659" y="8728773"/>
            <a:ext cx="878132" cy="381000"/>
          </a:xfrm>
          <a:prstGeom prst="rect">
            <a:avLst/>
          </a:prstGeom>
          <a:solidFill>
            <a:srgbClr val="C6F1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8" name="Rectángulo 177">
            <a:extLst>
              <a:ext uri="{FF2B5EF4-FFF2-40B4-BE49-F238E27FC236}">
                <a16:creationId xmlns:a16="http://schemas.microsoft.com/office/drawing/2014/main" id="{01E1A1B3-6C58-3D46-B2D6-4256972947E6}"/>
              </a:ext>
            </a:extLst>
          </p:cNvPr>
          <p:cNvSpPr/>
          <p:nvPr/>
        </p:nvSpPr>
        <p:spPr>
          <a:xfrm rot="21593768">
            <a:off x="6940658" y="7946446"/>
            <a:ext cx="878132" cy="381000"/>
          </a:xfrm>
          <a:prstGeom prst="rect">
            <a:avLst/>
          </a:prstGeom>
          <a:solidFill>
            <a:srgbClr val="C6F1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9" name="Rectángulo 178">
            <a:extLst>
              <a:ext uri="{FF2B5EF4-FFF2-40B4-BE49-F238E27FC236}">
                <a16:creationId xmlns:a16="http://schemas.microsoft.com/office/drawing/2014/main" id="{BE60433F-A92D-AC4B-A9DB-E01E4AD4C304}"/>
              </a:ext>
            </a:extLst>
          </p:cNvPr>
          <p:cNvSpPr/>
          <p:nvPr/>
        </p:nvSpPr>
        <p:spPr>
          <a:xfrm rot="21593768">
            <a:off x="6939932" y="7554269"/>
            <a:ext cx="878132" cy="381000"/>
          </a:xfrm>
          <a:prstGeom prst="rect">
            <a:avLst/>
          </a:prstGeom>
          <a:solidFill>
            <a:srgbClr val="87E2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0" name="Rectángulo 179">
            <a:extLst>
              <a:ext uri="{FF2B5EF4-FFF2-40B4-BE49-F238E27FC236}">
                <a16:creationId xmlns:a16="http://schemas.microsoft.com/office/drawing/2014/main" id="{40236241-0E62-784B-ADFD-86157F759CAC}"/>
              </a:ext>
            </a:extLst>
          </p:cNvPr>
          <p:cNvSpPr/>
          <p:nvPr/>
        </p:nvSpPr>
        <p:spPr>
          <a:xfrm rot="21593768">
            <a:off x="6939205" y="7162091"/>
            <a:ext cx="878132" cy="381000"/>
          </a:xfrm>
          <a:prstGeom prst="rect">
            <a:avLst/>
          </a:prstGeom>
          <a:solidFill>
            <a:srgbClr val="C6F1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1" name="Rectángulo 180">
            <a:extLst>
              <a:ext uri="{FF2B5EF4-FFF2-40B4-BE49-F238E27FC236}">
                <a16:creationId xmlns:a16="http://schemas.microsoft.com/office/drawing/2014/main" id="{494F40B0-4830-EE47-9221-5B3BAC0216A0}"/>
              </a:ext>
            </a:extLst>
          </p:cNvPr>
          <p:cNvSpPr/>
          <p:nvPr/>
        </p:nvSpPr>
        <p:spPr>
          <a:xfrm rot="21593768">
            <a:off x="6938478" y="6769914"/>
            <a:ext cx="878132" cy="381000"/>
          </a:xfrm>
          <a:prstGeom prst="rect">
            <a:avLst/>
          </a:prstGeom>
          <a:solidFill>
            <a:srgbClr val="C6F1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23" name="Grupo 222">
            <a:extLst>
              <a:ext uri="{FF2B5EF4-FFF2-40B4-BE49-F238E27FC236}">
                <a16:creationId xmlns:a16="http://schemas.microsoft.com/office/drawing/2014/main" id="{9E055316-C93E-5F45-920E-7E9EAFF91876}"/>
              </a:ext>
            </a:extLst>
          </p:cNvPr>
          <p:cNvGrpSpPr/>
          <p:nvPr/>
        </p:nvGrpSpPr>
        <p:grpSpPr>
          <a:xfrm>
            <a:off x="1798589" y="668379"/>
            <a:ext cx="9186225" cy="8835081"/>
            <a:chOff x="587043" y="145735"/>
            <a:chExt cx="9186225" cy="8835081"/>
          </a:xfrm>
        </p:grpSpPr>
        <p:sp>
          <p:nvSpPr>
            <p:cNvPr id="6" name="Pentágono regular 5">
              <a:extLst>
                <a:ext uri="{FF2B5EF4-FFF2-40B4-BE49-F238E27FC236}">
                  <a16:creationId xmlns:a16="http://schemas.microsoft.com/office/drawing/2014/main" id="{6FC4A273-BC56-8049-A96F-208701DC92AD}"/>
                </a:ext>
              </a:extLst>
            </p:cNvPr>
            <p:cNvSpPr/>
            <p:nvPr/>
          </p:nvSpPr>
          <p:spPr>
            <a:xfrm>
              <a:off x="3559735" y="2637669"/>
              <a:ext cx="3429000" cy="3211285"/>
            </a:xfrm>
            <a:prstGeom prst="pentagon">
              <a:avLst/>
            </a:prstGeom>
            <a:solidFill>
              <a:srgbClr val="CFE7A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72BE8F8-BF2D-374B-837F-B325A09EE065}"/>
                </a:ext>
              </a:extLst>
            </p:cNvPr>
            <p:cNvGrpSpPr/>
            <p:nvPr/>
          </p:nvGrpSpPr>
          <p:grpSpPr>
            <a:xfrm>
              <a:off x="5759610" y="973481"/>
              <a:ext cx="2297915" cy="2293038"/>
              <a:chOff x="6889457" y="1273264"/>
              <a:chExt cx="2297915" cy="2293038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BF371BB8-B067-544C-918F-3EAA3769D831}"/>
                  </a:ext>
                </a:extLst>
              </p:cNvPr>
              <p:cNvSpPr/>
              <p:nvPr/>
            </p:nvSpPr>
            <p:spPr>
              <a:xfrm rot="2132997">
                <a:off x="6889457" y="3185302"/>
                <a:ext cx="929891" cy="381000"/>
              </a:xfrm>
              <a:prstGeom prst="rect">
                <a:avLst/>
              </a:prstGeom>
              <a:solidFill>
                <a:srgbClr val="CFE7A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8B5ED890-F203-9B4D-A286-E9F3D760214D}"/>
                  </a:ext>
                </a:extLst>
              </p:cNvPr>
              <p:cNvSpPr/>
              <p:nvPr/>
            </p:nvSpPr>
            <p:spPr>
              <a:xfrm rot="2132997">
                <a:off x="7345464" y="2547125"/>
                <a:ext cx="929891" cy="381000"/>
              </a:xfrm>
              <a:prstGeom prst="rect">
                <a:avLst/>
              </a:prstGeom>
              <a:solidFill>
                <a:srgbClr val="CFE7A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7FCE1ECD-A09F-104C-BA81-D732E4FC7CD6}"/>
                  </a:ext>
                </a:extLst>
              </p:cNvPr>
              <p:cNvSpPr/>
              <p:nvPr/>
            </p:nvSpPr>
            <p:spPr>
              <a:xfrm rot="2132997">
                <a:off x="7117461" y="2866213"/>
                <a:ext cx="929891" cy="381000"/>
              </a:xfrm>
              <a:prstGeom prst="rect">
                <a:avLst/>
              </a:prstGeom>
              <a:solidFill>
                <a:srgbClr val="CFE7A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6C977F8-3D44-3342-AF92-948AA1211441}"/>
                  </a:ext>
                </a:extLst>
              </p:cNvPr>
              <p:cNvSpPr/>
              <p:nvPr/>
            </p:nvSpPr>
            <p:spPr>
              <a:xfrm rot="2132997">
                <a:off x="7573468" y="2230530"/>
                <a:ext cx="929891" cy="381000"/>
              </a:xfrm>
              <a:prstGeom prst="rect">
                <a:avLst/>
              </a:prstGeom>
              <a:solidFill>
                <a:srgbClr val="CFE7A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802A95A5-4626-1248-9780-529908FB54C8}"/>
                  </a:ext>
                </a:extLst>
              </p:cNvPr>
              <p:cNvSpPr/>
              <p:nvPr/>
            </p:nvSpPr>
            <p:spPr>
              <a:xfrm rot="2132997">
                <a:off x="7801473" y="1911442"/>
                <a:ext cx="929891" cy="381000"/>
              </a:xfrm>
              <a:prstGeom prst="rect">
                <a:avLst/>
              </a:prstGeom>
              <a:solidFill>
                <a:srgbClr val="CFE7A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29E62E73-4B21-9E40-8CC9-2E5D23034B01}"/>
                  </a:ext>
                </a:extLst>
              </p:cNvPr>
              <p:cNvSpPr/>
              <p:nvPr/>
            </p:nvSpPr>
            <p:spPr>
              <a:xfrm rot="2132997">
                <a:off x="8029477" y="1592353"/>
                <a:ext cx="929891" cy="381000"/>
              </a:xfrm>
              <a:prstGeom prst="rect">
                <a:avLst/>
              </a:prstGeom>
              <a:solidFill>
                <a:srgbClr val="CFE7A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6B00B382-8F0C-3745-85C2-67899F7A2939}"/>
                  </a:ext>
                </a:extLst>
              </p:cNvPr>
              <p:cNvSpPr/>
              <p:nvPr/>
            </p:nvSpPr>
            <p:spPr>
              <a:xfrm rot="2132997">
                <a:off x="8257481" y="1273264"/>
                <a:ext cx="929891" cy="381000"/>
              </a:xfrm>
              <a:prstGeom prst="rect">
                <a:avLst/>
              </a:prstGeom>
              <a:solidFill>
                <a:srgbClr val="CFE7A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8AF83465-2FDD-3C44-BB98-10704F3BFF74}"/>
                </a:ext>
              </a:extLst>
            </p:cNvPr>
            <p:cNvGrpSpPr/>
            <p:nvPr/>
          </p:nvGrpSpPr>
          <p:grpSpPr>
            <a:xfrm rot="19460771">
              <a:off x="4104992" y="6082828"/>
              <a:ext cx="2297676" cy="2292292"/>
              <a:chOff x="6889457" y="1274010"/>
              <a:chExt cx="2297676" cy="2292292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95C8C901-1A47-104A-B179-83149D078C35}"/>
                  </a:ext>
                </a:extLst>
              </p:cNvPr>
              <p:cNvSpPr/>
              <p:nvPr/>
            </p:nvSpPr>
            <p:spPr>
              <a:xfrm rot="2132997">
                <a:off x="6889457" y="3185302"/>
                <a:ext cx="929891" cy="381000"/>
              </a:xfrm>
              <a:prstGeom prst="rect">
                <a:avLst/>
              </a:prstGeom>
              <a:solidFill>
                <a:srgbClr val="87E2C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AA61E98A-EFC7-ED4E-8421-C30D6079947E}"/>
                  </a:ext>
                </a:extLst>
              </p:cNvPr>
              <p:cNvSpPr/>
              <p:nvPr/>
            </p:nvSpPr>
            <p:spPr>
              <a:xfrm rot="2132997">
                <a:off x="7345464" y="2547125"/>
                <a:ext cx="929891" cy="381000"/>
              </a:xfrm>
              <a:prstGeom prst="rect">
                <a:avLst/>
              </a:prstGeom>
              <a:solidFill>
                <a:srgbClr val="87E2C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730EB14-04C5-B143-AB91-C141F97ECA3F}"/>
                  </a:ext>
                </a:extLst>
              </p:cNvPr>
              <p:cNvSpPr/>
              <p:nvPr/>
            </p:nvSpPr>
            <p:spPr>
              <a:xfrm rot="2132997">
                <a:off x="7117461" y="2866213"/>
                <a:ext cx="929891" cy="381000"/>
              </a:xfrm>
              <a:prstGeom prst="rect">
                <a:avLst/>
              </a:prstGeom>
              <a:solidFill>
                <a:srgbClr val="87E2C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39613F29-7668-4D49-9656-29F397D6A189}"/>
                  </a:ext>
                </a:extLst>
              </p:cNvPr>
              <p:cNvSpPr/>
              <p:nvPr/>
            </p:nvSpPr>
            <p:spPr>
              <a:xfrm rot="2132997">
                <a:off x="7573468" y="2230530"/>
                <a:ext cx="929891" cy="381000"/>
              </a:xfrm>
              <a:prstGeom prst="rect">
                <a:avLst/>
              </a:prstGeom>
              <a:solidFill>
                <a:srgbClr val="87E2C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CA2EF7F-10DB-AD43-90EF-00E3FF84B217}"/>
                  </a:ext>
                </a:extLst>
              </p:cNvPr>
              <p:cNvSpPr/>
              <p:nvPr/>
            </p:nvSpPr>
            <p:spPr>
              <a:xfrm rot="2132997">
                <a:off x="7801473" y="1911442"/>
                <a:ext cx="929891" cy="381000"/>
              </a:xfrm>
              <a:prstGeom prst="rect">
                <a:avLst/>
              </a:prstGeom>
              <a:solidFill>
                <a:srgbClr val="87E2C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E3D5326-C947-D94F-9D13-C7B84B483035}"/>
                  </a:ext>
                </a:extLst>
              </p:cNvPr>
              <p:cNvSpPr/>
              <p:nvPr/>
            </p:nvSpPr>
            <p:spPr>
              <a:xfrm rot="2132997">
                <a:off x="8029477" y="1592353"/>
                <a:ext cx="929891" cy="381000"/>
              </a:xfrm>
              <a:prstGeom prst="rect">
                <a:avLst/>
              </a:prstGeom>
              <a:solidFill>
                <a:srgbClr val="87E2C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51B61243-3321-2E4B-BD4F-07CDF3FF5D77}"/>
                  </a:ext>
                </a:extLst>
              </p:cNvPr>
              <p:cNvSpPr/>
              <p:nvPr/>
            </p:nvSpPr>
            <p:spPr>
              <a:xfrm rot="2132997">
                <a:off x="8259806" y="1274010"/>
                <a:ext cx="927327" cy="381000"/>
              </a:xfrm>
              <a:prstGeom prst="rect">
                <a:avLst/>
              </a:prstGeom>
              <a:solidFill>
                <a:srgbClr val="87E2C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B12E63B3-901E-5D4C-907E-50971E185244}"/>
                </a:ext>
              </a:extLst>
            </p:cNvPr>
            <p:cNvSpPr/>
            <p:nvPr/>
          </p:nvSpPr>
          <p:spPr>
            <a:xfrm rot="17307855">
              <a:off x="8613445" y="5493034"/>
              <a:ext cx="929891" cy="381000"/>
            </a:xfrm>
            <a:prstGeom prst="rect">
              <a:avLst/>
            </a:prstGeom>
            <a:solidFill>
              <a:srgbClr val="CCABD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A74A251-9C6E-124A-ACAB-CFE1FA99B26C}"/>
                </a:ext>
              </a:extLst>
            </p:cNvPr>
            <p:cNvSpPr/>
            <p:nvPr/>
          </p:nvSpPr>
          <p:spPr>
            <a:xfrm rot="17307855">
              <a:off x="7869458" y="5244650"/>
              <a:ext cx="929891" cy="381000"/>
            </a:xfrm>
            <a:prstGeom prst="rect">
              <a:avLst/>
            </a:prstGeom>
            <a:solidFill>
              <a:srgbClr val="CCABD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DE011544-3FCC-474F-8218-CD973FAA4549}"/>
                </a:ext>
              </a:extLst>
            </p:cNvPr>
            <p:cNvSpPr/>
            <p:nvPr/>
          </p:nvSpPr>
          <p:spPr>
            <a:xfrm rot="17307855">
              <a:off x="8241451" y="5368842"/>
              <a:ext cx="929891" cy="381000"/>
            </a:xfrm>
            <a:prstGeom prst="rect">
              <a:avLst/>
            </a:prstGeom>
            <a:solidFill>
              <a:srgbClr val="CCABD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33D04AE2-5DFF-E94E-8CAF-8980EBF05975}"/>
                </a:ext>
              </a:extLst>
            </p:cNvPr>
            <p:cNvSpPr/>
            <p:nvPr/>
          </p:nvSpPr>
          <p:spPr>
            <a:xfrm rot="17307855">
              <a:off x="7499847" y="5119725"/>
              <a:ext cx="929891" cy="381000"/>
            </a:xfrm>
            <a:prstGeom prst="rect">
              <a:avLst/>
            </a:prstGeom>
            <a:solidFill>
              <a:srgbClr val="CCABD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54CABEBD-9978-AA48-A790-0650DEF073F5}"/>
                </a:ext>
              </a:extLst>
            </p:cNvPr>
            <p:cNvSpPr/>
            <p:nvPr/>
          </p:nvSpPr>
          <p:spPr>
            <a:xfrm rot="17307855">
              <a:off x="7127853" y="4995531"/>
              <a:ext cx="929891" cy="381000"/>
            </a:xfrm>
            <a:prstGeom prst="rect">
              <a:avLst/>
            </a:prstGeom>
            <a:solidFill>
              <a:srgbClr val="CCABD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2E9B2E8E-BDE6-964D-B8A6-033D1262685E}"/>
                </a:ext>
              </a:extLst>
            </p:cNvPr>
            <p:cNvSpPr/>
            <p:nvPr/>
          </p:nvSpPr>
          <p:spPr>
            <a:xfrm rot="17307855">
              <a:off x="6755859" y="4871338"/>
              <a:ext cx="929891" cy="381000"/>
            </a:xfrm>
            <a:prstGeom prst="rect">
              <a:avLst/>
            </a:prstGeom>
            <a:solidFill>
              <a:srgbClr val="CCABD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58017881-DE1D-C943-ADAE-59597E7255FF}"/>
                </a:ext>
              </a:extLst>
            </p:cNvPr>
            <p:cNvSpPr/>
            <p:nvPr/>
          </p:nvSpPr>
          <p:spPr>
            <a:xfrm rot="17307855">
              <a:off x="6383865" y="4747146"/>
              <a:ext cx="929891" cy="381000"/>
            </a:xfrm>
            <a:prstGeom prst="rect">
              <a:avLst/>
            </a:prstGeom>
            <a:solidFill>
              <a:srgbClr val="CCABD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F3CD692-AE6F-1B40-9950-C94105C27BC5}"/>
                </a:ext>
              </a:extLst>
            </p:cNvPr>
            <p:cNvSpPr/>
            <p:nvPr/>
          </p:nvSpPr>
          <p:spPr>
            <a:xfrm rot="19476828">
              <a:off x="3839107" y="2917817"/>
              <a:ext cx="896065" cy="381000"/>
            </a:xfrm>
            <a:prstGeom prst="rect">
              <a:avLst/>
            </a:prstGeom>
            <a:solidFill>
              <a:srgbClr val="FEDE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95ADB620-FE7D-584F-9397-A432C0B5D910}"/>
                </a:ext>
              </a:extLst>
            </p:cNvPr>
            <p:cNvSpPr/>
            <p:nvPr/>
          </p:nvSpPr>
          <p:spPr>
            <a:xfrm rot="19476828">
              <a:off x="3384873" y="2278377"/>
              <a:ext cx="896065" cy="381000"/>
            </a:xfrm>
            <a:prstGeom prst="rect">
              <a:avLst/>
            </a:prstGeom>
            <a:solidFill>
              <a:srgbClr val="FEDE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61998289-C686-3E4E-AA51-F2C8CDE2FE34}"/>
                </a:ext>
              </a:extLst>
            </p:cNvPr>
            <p:cNvSpPr/>
            <p:nvPr/>
          </p:nvSpPr>
          <p:spPr>
            <a:xfrm rot="19476828">
              <a:off x="3611990" y="2598096"/>
              <a:ext cx="896065" cy="381000"/>
            </a:xfrm>
            <a:prstGeom prst="rect">
              <a:avLst/>
            </a:prstGeom>
            <a:solidFill>
              <a:srgbClr val="FEDE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9B7252E9-43CA-844C-A9E2-0DD9BC2E60C2}"/>
                </a:ext>
              </a:extLst>
            </p:cNvPr>
            <p:cNvSpPr/>
            <p:nvPr/>
          </p:nvSpPr>
          <p:spPr>
            <a:xfrm rot="19476828">
              <a:off x="3160112" y="1959471"/>
              <a:ext cx="896065" cy="381000"/>
            </a:xfrm>
            <a:prstGeom prst="rect">
              <a:avLst/>
            </a:prstGeom>
            <a:solidFill>
              <a:srgbClr val="FEDE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DE079D21-7DF5-BD4A-A744-E317992E7F42}"/>
                </a:ext>
              </a:extLst>
            </p:cNvPr>
            <p:cNvSpPr/>
            <p:nvPr/>
          </p:nvSpPr>
          <p:spPr>
            <a:xfrm rot="19476828">
              <a:off x="2932996" y="1639750"/>
              <a:ext cx="896065" cy="381000"/>
            </a:xfrm>
            <a:prstGeom prst="rect">
              <a:avLst/>
            </a:prstGeom>
            <a:solidFill>
              <a:srgbClr val="FEDE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20D87F61-5A25-DB4A-B229-496BF7A05F85}"/>
                </a:ext>
              </a:extLst>
            </p:cNvPr>
            <p:cNvSpPr/>
            <p:nvPr/>
          </p:nvSpPr>
          <p:spPr>
            <a:xfrm rot="19476828">
              <a:off x="2705878" y="1320030"/>
              <a:ext cx="896065" cy="381000"/>
            </a:xfrm>
            <a:prstGeom prst="rect">
              <a:avLst/>
            </a:prstGeom>
            <a:solidFill>
              <a:srgbClr val="FEDE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04BEFDA-B407-E941-85DF-3D9CF775569D}"/>
                </a:ext>
              </a:extLst>
            </p:cNvPr>
            <p:cNvSpPr/>
            <p:nvPr/>
          </p:nvSpPr>
          <p:spPr>
            <a:xfrm rot="19476828">
              <a:off x="2478761" y="1000309"/>
              <a:ext cx="896065" cy="381000"/>
            </a:xfrm>
            <a:prstGeom prst="rect">
              <a:avLst/>
            </a:prstGeom>
            <a:solidFill>
              <a:srgbClr val="FEDE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74" name="Grupo 73">
              <a:extLst>
                <a:ext uri="{FF2B5EF4-FFF2-40B4-BE49-F238E27FC236}">
                  <a16:creationId xmlns:a16="http://schemas.microsoft.com/office/drawing/2014/main" id="{24FF0F8F-FADC-5B4C-A908-324FFCF9477F}"/>
                </a:ext>
              </a:extLst>
            </p:cNvPr>
            <p:cNvGrpSpPr/>
            <p:nvPr/>
          </p:nvGrpSpPr>
          <p:grpSpPr>
            <a:xfrm>
              <a:off x="3144160" y="3364319"/>
              <a:ext cx="807778" cy="600978"/>
              <a:chOff x="4402053" y="3607353"/>
              <a:chExt cx="807778" cy="60097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id="{5AF2F7E2-323B-A24E-8844-4B29A267A52D}"/>
                  </a:ext>
                </a:extLst>
              </p:cNvPr>
              <p:cNvSpPr/>
              <p:nvPr/>
            </p:nvSpPr>
            <p:spPr>
              <a:xfrm rot="8682251">
                <a:off x="4606355" y="3607353"/>
                <a:ext cx="603476" cy="357988"/>
              </a:xfrm>
              <a:prstGeom prst="rect">
                <a:avLst/>
              </a:prstGeom>
              <a:solidFill>
                <a:srgbClr val="FFEFCE"/>
              </a:solidFill>
              <a:ln w="12700">
                <a:solidFill>
                  <a:srgbClr val="FFEF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Triángulo rectángulo 57">
                <a:extLst>
                  <a:ext uri="{FF2B5EF4-FFF2-40B4-BE49-F238E27FC236}">
                    <a16:creationId xmlns:a16="http://schemas.microsoft.com/office/drawing/2014/main" id="{3DC6DA86-2DDD-7C4D-9F74-F8E5AA0DD0AC}"/>
                  </a:ext>
                </a:extLst>
              </p:cNvPr>
              <p:cNvSpPr/>
              <p:nvPr/>
            </p:nvSpPr>
            <p:spPr>
              <a:xfrm rot="19515030" flipH="1" flipV="1">
                <a:off x="4402053" y="3863057"/>
                <a:ext cx="275335" cy="345274"/>
              </a:xfrm>
              <a:prstGeom prst="rtTriangle">
                <a:avLst/>
              </a:prstGeom>
              <a:solidFill>
                <a:srgbClr val="FFEFCE"/>
              </a:solidFill>
              <a:ln w="12700">
                <a:solidFill>
                  <a:srgbClr val="FFEF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36D37C84-586D-4547-90AF-F87C5F71126A}"/>
                </a:ext>
              </a:extLst>
            </p:cNvPr>
            <p:cNvGrpSpPr/>
            <p:nvPr/>
          </p:nvGrpSpPr>
          <p:grpSpPr>
            <a:xfrm>
              <a:off x="3924152" y="5864672"/>
              <a:ext cx="832354" cy="382367"/>
              <a:chOff x="5031378" y="6132950"/>
              <a:chExt cx="832354" cy="382367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17BEBD6A-66AB-A045-8313-0F14B313FD7F}"/>
                  </a:ext>
                </a:extLst>
              </p:cNvPr>
              <p:cNvSpPr/>
              <p:nvPr/>
            </p:nvSpPr>
            <p:spPr>
              <a:xfrm rot="10795831">
                <a:off x="5303720" y="6132950"/>
                <a:ext cx="560012" cy="382367"/>
              </a:xfrm>
              <a:prstGeom prst="rect">
                <a:avLst/>
              </a:prstGeom>
              <a:solidFill>
                <a:srgbClr val="C6F1E7"/>
              </a:solidFill>
              <a:ln w="12700">
                <a:solidFill>
                  <a:srgbClr val="C6F1E7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2" name="Triángulo rectángulo 61">
                <a:extLst>
                  <a:ext uri="{FF2B5EF4-FFF2-40B4-BE49-F238E27FC236}">
                    <a16:creationId xmlns:a16="http://schemas.microsoft.com/office/drawing/2014/main" id="{5E4E63C8-459B-AF49-A0D9-A71143C7DDCA}"/>
                  </a:ext>
                </a:extLst>
              </p:cNvPr>
              <p:cNvSpPr/>
              <p:nvPr/>
            </p:nvSpPr>
            <p:spPr>
              <a:xfrm rot="16204063">
                <a:off x="4985820" y="6193845"/>
                <a:ext cx="353692" cy="262576"/>
              </a:xfrm>
              <a:prstGeom prst="rtTriangle">
                <a:avLst/>
              </a:prstGeom>
              <a:solidFill>
                <a:srgbClr val="C6F1E7"/>
              </a:solidFill>
              <a:ln w="12700">
                <a:solidFill>
                  <a:srgbClr val="C6F1E7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4" name="Grupo 93">
              <a:extLst>
                <a:ext uri="{FF2B5EF4-FFF2-40B4-BE49-F238E27FC236}">
                  <a16:creationId xmlns:a16="http://schemas.microsoft.com/office/drawing/2014/main" id="{366B64E5-C89E-5248-A8B4-DD207EF4C5DD}"/>
                </a:ext>
              </a:extLst>
            </p:cNvPr>
            <p:cNvGrpSpPr/>
            <p:nvPr/>
          </p:nvGrpSpPr>
          <p:grpSpPr>
            <a:xfrm>
              <a:off x="6567733" y="3347045"/>
              <a:ext cx="764431" cy="593457"/>
              <a:chOff x="7694405" y="3634701"/>
              <a:chExt cx="764431" cy="593457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69" name="Rectángulo 68">
                <a:extLst>
                  <a:ext uri="{FF2B5EF4-FFF2-40B4-BE49-F238E27FC236}">
                    <a16:creationId xmlns:a16="http://schemas.microsoft.com/office/drawing/2014/main" id="{3FACAAB3-A870-3D48-A334-959BBF36A627}"/>
                  </a:ext>
                </a:extLst>
              </p:cNvPr>
              <p:cNvSpPr/>
              <p:nvPr/>
            </p:nvSpPr>
            <p:spPr>
              <a:xfrm rot="2110176">
                <a:off x="7694405" y="3634701"/>
                <a:ext cx="588077" cy="351096"/>
              </a:xfrm>
              <a:prstGeom prst="rect">
                <a:avLst/>
              </a:prstGeom>
              <a:grpFill/>
              <a:ln w="12700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0" name="Triángulo rectángulo 69">
                <a:extLst>
                  <a:ext uri="{FF2B5EF4-FFF2-40B4-BE49-F238E27FC236}">
                    <a16:creationId xmlns:a16="http://schemas.microsoft.com/office/drawing/2014/main" id="{19ED69E5-76B8-3748-B881-DA2BF10D1D74}"/>
                  </a:ext>
                </a:extLst>
              </p:cNvPr>
              <p:cNvSpPr/>
              <p:nvPr/>
            </p:nvSpPr>
            <p:spPr>
              <a:xfrm rot="7518408">
                <a:off x="8163026" y="3932348"/>
                <a:ext cx="346562" cy="245058"/>
              </a:xfrm>
              <a:prstGeom prst="rtTriangle">
                <a:avLst/>
              </a:prstGeom>
              <a:grpFill/>
              <a:ln w="12700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3" name="Grupo 92">
              <a:extLst>
                <a:ext uri="{FF2B5EF4-FFF2-40B4-BE49-F238E27FC236}">
                  <a16:creationId xmlns:a16="http://schemas.microsoft.com/office/drawing/2014/main" id="{B6D337AB-E884-3840-979A-0D95541BDFCD}"/>
                </a:ext>
              </a:extLst>
            </p:cNvPr>
            <p:cNvGrpSpPr/>
            <p:nvPr/>
          </p:nvGrpSpPr>
          <p:grpSpPr>
            <a:xfrm>
              <a:off x="4612835" y="2210568"/>
              <a:ext cx="801190" cy="611730"/>
              <a:chOff x="5690610" y="2538126"/>
              <a:chExt cx="801190" cy="61173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72" name="Rectángulo 71">
                <a:extLst>
                  <a:ext uri="{FF2B5EF4-FFF2-40B4-BE49-F238E27FC236}">
                    <a16:creationId xmlns:a16="http://schemas.microsoft.com/office/drawing/2014/main" id="{01A85476-D66B-E243-B662-795D89535012}"/>
                  </a:ext>
                </a:extLst>
              </p:cNvPr>
              <p:cNvSpPr/>
              <p:nvPr/>
            </p:nvSpPr>
            <p:spPr>
              <a:xfrm rot="19460717">
                <a:off x="5690610" y="2798760"/>
                <a:ext cx="611062" cy="351096"/>
              </a:xfrm>
              <a:prstGeom prst="rect">
                <a:avLst/>
              </a:prstGeom>
              <a:solidFill>
                <a:srgbClr val="FFEFCE"/>
              </a:solidFill>
              <a:ln w="12700">
                <a:solidFill>
                  <a:srgbClr val="FFEF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3" name="Triángulo rectángulo 72">
                <a:extLst>
                  <a:ext uri="{FF2B5EF4-FFF2-40B4-BE49-F238E27FC236}">
                    <a16:creationId xmlns:a16="http://schemas.microsoft.com/office/drawing/2014/main" id="{96659DF5-2A42-D943-BC8F-A7E4F79CE9E7}"/>
                  </a:ext>
                </a:extLst>
              </p:cNvPr>
              <p:cNvSpPr/>
              <p:nvPr/>
            </p:nvSpPr>
            <p:spPr>
              <a:xfrm rot="3206686">
                <a:off x="6178922" y="2578408"/>
                <a:ext cx="353159" cy="272596"/>
              </a:xfrm>
              <a:prstGeom prst="rtTriangle">
                <a:avLst/>
              </a:prstGeom>
              <a:solidFill>
                <a:srgbClr val="FEDE95">
                  <a:alpha val="41176"/>
                </a:srgbClr>
              </a:solidFill>
              <a:ln w="12700">
                <a:solidFill>
                  <a:srgbClr val="FFEF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75" name="Grupo 74">
              <a:extLst>
                <a:ext uri="{FF2B5EF4-FFF2-40B4-BE49-F238E27FC236}">
                  <a16:creationId xmlns:a16="http://schemas.microsoft.com/office/drawing/2014/main" id="{E9655A72-4A9B-434A-B189-DD393E16D481}"/>
                </a:ext>
              </a:extLst>
            </p:cNvPr>
            <p:cNvGrpSpPr/>
            <p:nvPr/>
          </p:nvGrpSpPr>
          <p:grpSpPr>
            <a:xfrm rot="4267627">
              <a:off x="5128417" y="2294010"/>
              <a:ext cx="727773" cy="576593"/>
              <a:chOff x="4308865" y="3636076"/>
              <a:chExt cx="727773" cy="576593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76" name="Rectángulo 75">
                <a:extLst>
                  <a:ext uri="{FF2B5EF4-FFF2-40B4-BE49-F238E27FC236}">
                    <a16:creationId xmlns:a16="http://schemas.microsoft.com/office/drawing/2014/main" id="{A17AB72B-E473-7D4E-BD1E-0C34F43815F6}"/>
                  </a:ext>
                </a:extLst>
              </p:cNvPr>
              <p:cNvSpPr/>
              <p:nvPr/>
            </p:nvSpPr>
            <p:spPr>
              <a:xfrm rot="8682251">
                <a:off x="4508096" y="3636076"/>
                <a:ext cx="528542" cy="357988"/>
              </a:xfrm>
              <a:prstGeom prst="rect">
                <a:avLst/>
              </a:prstGeom>
              <a:grpFill/>
              <a:ln w="12700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7" name="Triángulo rectángulo 76">
                <a:extLst>
                  <a:ext uri="{FF2B5EF4-FFF2-40B4-BE49-F238E27FC236}">
                    <a16:creationId xmlns:a16="http://schemas.microsoft.com/office/drawing/2014/main" id="{97911BDC-9745-014A-9F28-6FD213640DA3}"/>
                  </a:ext>
                </a:extLst>
              </p:cNvPr>
              <p:cNvSpPr/>
              <p:nvPr/>
            </p:nvSpPr>
            <p:spPr>
              <a:xfrm rot="19584799" flipH="1" flipV="1">
                <a:off x="4308865" y="3867395"/>
                <a:ext cx="260220" cy="345274"/>
              </a:xfrm>
              <a:prstGeom prst="rtTriangle">
                <a:avLst/>
              </a:prstGeom>
              <a:grpFill/>
              <a:ln w="12700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8" name="Grupo 97">
              <a:extLst>
                <a:ext uri="{FF2B5EF4-FFF2-40B4-BE49-F238E27FC236}">
                  <a16:creationId xmlns:a16="http://schemas.microsoft.com/office/drawing/2014/main" id="{1A560217-C37A-9847-9DE6-547EC8ECB55D}"/>
                </a:ext>
              </a:extLst>
            </p:cNvPr>
            <p:cNvGrpSpPr/>
            <p:nvPr/>
          </p:nvGrpSpPr>
          <p:grpSpPr>
            <a:xfrm>
              <a:off x="6911879" y="3676871"/>
              <a:ext cx="489684" cy="812075"/>
              <a:chOff x="8038551" y="3960779"/>
              <a:chExt cx="489684" cy="81207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82" name="Rectángulo 81">
                <a:extLst>
                  <a:ext uri="{FF2B5EF4-FFF2-40B4-BE49-F238E27FC236}">
                    <a16:creationId xmlns:a16="http://schemas.microsoft.com/office/drawing/2014/main" id="{6ABE1D6C-5390-514C-90B1-297742DE03F2}"/>
                  </a:ext>
                </a:extLst>
              </p:cNvPr>
              <p:cNvSpPr/>
              <p:nvPr/>
            </p:nvSpPr>
            <p:spPr>
              <a:xfrm rot="17300718">
                <a:off x="7934325" y="4310641"/>
                <a:ext cx="566439" cy="357988"/>
              </a:xfrm>
              <a:prstGeom prst="rect">
                <a:avLst/>
              </a:prstGeom>
              <a:solidFill>
                <a:srgbClr val="CCABDB">
                  <a:alpha val="54902"/>
                </a:srgbClr>
              </a:solidFill>
              <a:ln w="12700">
                <a:solidFill>
                  <a:srgbClr val="E4D1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3" name="Triángulo rectángulo 82">
                <a:extLst>
                  <a:ext uri="{FF2B5EF4-FFF2-40B4-BE49-F238E27FC236}">
                    <a16:creationId xmlns:a16="http://schemas.microsoft.com/office/drawing/2014/main" id="{5A48CCC3-36A2-3D45-BB09-B7D7D2880FC7}"/>
                  </a:ext>
                </a:extLst>
              </p:cNvPr>
              <p:cNvSpPr/>
              <p:nvPr/>
            </p:nvSpPr>
            <p:spPr>
              <a:xfrm rot="6463764" flipH="1" flipV="1">
                <a:off x="8225488" y="3918252"/>
                <a:ext cx="260220" cy="345274"/>
              </a:xfrm>
              <a:prstGeom prst="rtTriangle">
                <a:avLst/>
              </a:prstGeom>
              <a:solidFill>
                <a:srgbClr val="CCABDB">
                  <a:alpha val="54902"/>
                </a:srgbClr>
              </a:solidFill>
              <a:ln w="12700">
                <a:solidFill>
                  <a:srgbClr val="E4D1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17" name="Grupo 216">
              <a:extLst>
                <a:ext uri="{FF2B5EF4-FFF2-40B4-BE49-F238E27FC236}">
                  <a16:creationId xmlns:a16="http://schemas.microsoft.com/office/drawing/2014/main" id="{5A25D674-7C91-3147-A4E0-FAC6AC8759FB}"/>
                </a:ext>
              </a:extLst>
            </p:cNvPr>
            <p:cNvGrpSpPr/>
            <p:nvPr/>
          </p:nvGrpSpPr>
          <p:grpSpPr>
            <a:xfrm>
              <a:off x="6315156" y="5378678"/>
              <a:ext cx="466885" cy="771753"/>
              <a:chOff x="7441828" y="5662586"/>
              <a:chExt cx="466885" cy="771753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96" name="Rectángulo 95">
                <a:extLst>
                  <a:ext uri="{FF2B5EF4-FFF2-40B4-BE49-F238E27FC236}">
                    <a16:creationId xmlns:a16="http://schemas.microsoft.com/office/drawing/2014/main" id="{DA3F8AE5-2654-564D-87A9-07B084C5AAFE}"/>
                  </a:ext>
                </a:extLst>
              </p:cNvPr>
              <p:cNvSpPr/>
              <p:nvPr/>
            </p:nvSpPr>
            <p:spPr>
              <a:xfrm rot="6493247">
                <a:off x="7458802" y="5761401"/>
                <a:ext cx="548725" cy="351096"/>
              </a:xfrm>
              <a:prstGeom prst="rect">
                <a:avLst/>
              </a:prstGeom>
              <a:solidFill>
                <a:srgbClr val="CCABDB">
                  <a:alpha val="54902"/>
                </a:srgbClr>
              </a:solidFill>
              <a:ln w="12700">
                <a:solidFill>
                  <a:srgbClr val="E4D1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7" name="Triángulo rectángulo 96">
                <a:extLst>
                  <a:ext uri="{FF2B5EF4-FFF2-40B4-BE49-F238E27FC236}">
                    <a16:creationId xmlns:a16="http://schemas.microsoft.com/office/drawing/2014/main" id="{355A8CB1-50DD-8D4B-83AD-6ECAC2EA4EC9}"/>
                  </a:ext>
                </a:extLst>
              </p:cNvPr>
              <p:cNvSpPr/>
              <p:nvPr/>
            </p:nvSpPr>
            <p:spPr>
              <a:xfrm rot="11901479">
                <a:off x="7441828" y="6201401"/>
                <a:ext cx="342546" cy="232938"/>
              </a:xfrm>
              <a:prstGeom prst="rtTriangle">
                <a:avLst/>
              </a:prstGeom>
              <a:solidFill>
                <a:srgbClr val="CCABDB">
                  <a:alpha val="54902"/>
                </a:srgbClr>
              </a:solidFill>
              <a:ln w="12700">
                <a:solidFill>
                  <a:srgbClr val="E4D1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9" name="Grupo 98">
              <a:extLst>
                <a:ext uri="{FF2B5EF4-FFF2-40B4-BE49-F238E27FC236}">
                  <a16:creationId xmlns:a16="http://schemas.microsoft.com/office/drawing/2014/main" id="{E736A8DF-1D6A-FC48-90A6-F30291F59AF8}"/>
                </a:ext>
              </a:extLst>
            </p:cNvPr>
            <p:cNvGrpSpPr/>
            <p:nvPr/>
          </p:nvGrpSpPr>
          <p:grpSpPr>
            <a:xfrm rot="4286387">
              <a:off x="5921274" y="5654396"/>
              <a:ext cx="493921" cy="838320"/>
              <a:chOff x="8027283" y="3961767"/>
              <a:chExt cx="493921" cy="838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00" name="Rectángulo 99">
                <a:extLst>
                  <a:ext uri="{FF2B5EF4-FFF2-40B4-BE49-F238E27FC236}">
                    <a16:creationId xmlns:a16="http://schemas.microsoft.com/office/drawing/2014/main" id="{B6D4C622-D04D-484A-9DA0-84EA279DE74F}"/>
                  </a:ext>
                </a:extLst>
              </p:cNvPr>
              <p:cNvSpPr/>
              <p:nvPr/>
            </p:nvSpPr>
            <p:spPr>
              <a:xfrm rot="17300718">
                <a:off x="7909592" y="4324409"/>
                <a:ext cx="593369" cy="357988"/>
              </a:xfrm>
              <a:prstGeom prst="rect">
                <a:avLst/>
              </a:prstGeom>
              <a:solidFill>
                <a:srgbClr val="C6F1E7"/>
              </a:solidFill>
              <a:ln w="12700">
                <a:solidFill>
                  <a:srgbClr val="C6F1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" name="Triángulo rectángulo 100">
                <a:extLst>
                  <a:ext uri="{FF2B5EF4-FFF2-40B4-BE49-F238E27FC236}">
                    <a16:creationId xmlns:a16="http://schemas.microsoft.com/office/drawing/2014/main" id="{57FAA390-D5A7-7142-8FAD-6768DC9DA1BD}"/>
                  </a:ext>
                </a:extLst>
              </p:cNvPr>
              <p:cNvSpPr/>
              <p:nvPr/>
            </p:nvSpPr>
            <p:spPr>
              <a:xfrm rot="6513613" flipH="1" flipV="1">
                <a:off x="8218457" y="3919240"/>
                <a:ext cx="260220" cy="345274"/>
              </a:xfrm>
              <a:prstGeom prst="rtTriangle">
                <a:avLst/>
              </a:prstGeom>
              <a:solidFill>
                <a:srgbClr val="C6F1E7"/>
              </a:solidFill>
              <a:ln w="12700">
                <a:solidFill>
                  <a:srgbClr val="C6F1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sp>
          <p:nvSpPr>
            <p:cNvPr id="122" name="Rectángulo 121">
              <a:extLst>
                <a:ext uri="{FF2B5EF4-FFF2-40B4-BE49-F238E27FC236}">
                  <a16:creationId xmlns:a16="http://schemas.microsoft.com/office/drawing/2014/main" id="{8DD6AD9A-BB21-BC47-A934-2695BD3B1BD8}"/>
                </a:ext>
              </a:extLst>
            </p:cNvPr>
            <p:cNvSpPr/>
            <p:nvPr/>
          </p:nvSpPr>
          <p:spPr>
            <a:xfrm rot="19476828">
              <a:off x="3891891" y="1423803"/>
              <a:ext cx="929891" cy="381000"/>
            </a:xfrm>
            <a:prstGeom prst="rect">
              <a:avLst/>
            </a:prstGeom>
            <a:solidFill>
              <a:srgbClr val="FFEFC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3" name="Rectángulo 122">
              <a:extLst>
                <a:ext uri="{FF2B5EF4-FFF2-40B4-BE49-F238E27FC236}">
                  <a16:creationId xmlns:a16="http://schemas.microsoft.com/office/drawing/2014/main" id="{D7489704-D85D-214D-94E4-D50D7F4320A9}"/>
                </a:ext>
              </a:extLst>
            </p:cNvPr>
            <p:cNvSpPr/>
            <p:nvPr/>
          </p:nvSpPr>
          <p:spPr>
            <a:xfrm rot="19476828">
              <a:off x="3667130" y="1104897"/>
              <a:ext cx="929891" cy="381000"/>
            </a:xfrm>
            <a:prstGeom prst="rect">
              <a:avLst/>
            </a:prstGeom>
            <a:solidFill>
              <a:srgbClr val="FFEFC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id="{7656D922-3C75-5B4E-8DD1-4C3BDA112551}"/>
                </a:ext>
              </a:extLst>
            </p:cNvPr>
            <p:cNvSpPr/>
            <p:nvPr/>
          </p:nvSpPr>
          <p:spPr>
            <a:xfrm rot="19476828">
              <a:off x="3440014" y="785176"/>
              <a:ext cx="929891" cy="381000"/>
            </a:xfrm>
            <a:prstGeom prst="rect">
              <a:avLst/>
            </a:prstGeom>
            <a:solidFill>
              <a:srgbClr val="FFEFC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5" name="Rectángulo 124">
              <a:extLst>
                <a:ext uri="{FF2B5EF4-FFF2-40B4-BE49-F238E27FC236}">
                  <a16:creationId xmlns:a16="http://schemas.microsoft.com/office/drawing/2014/main" id="{98A25D1F-410F-AF4B-9C14-CE81B9A29404}"/>
                </a:ext>
              </a:extLst>
            </p:cNvPr>
            <p:cNvSpPr/>
            <p:nvPr/>
          </p:nvSpPr>
          <p:spPr>
            <a:xfrm rot="19476828">
              <a:off x="3212896" y="465456"/>
              <a:ext cx="929891" cy="381000"/>
            </a:xfrm>
            <a:prstGeom prst="rect">
              <a:avLst/>
            </a:prstGeom>
            <a:solidFill>
              <a:srgbClr val="FFEFC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6" name="Rectángulo 125">
              <a:extLst>
                <a:ext uri="{FF2B5EF4-FFF2-40B4-BE49-F238E27FC236}">
                  <a16:creationId xmlns:a16="http://schemas.microsoft.com/office/drawing/2014/main" id="{31FD5639-6B7C-B545-A8B8-E1E25FBC4C94}"/>
                </a:ext>
              </a:extLst>
            </p:cNvPr>
            <p:cNvSpPr/>
            <p:nvPr/>
          </p:nvSpPr>
          <p:spPr>
            <a:xfrm rot="19476828">
              <a:off x="2985779" y="145735"/>
              <a:ext cx="929891" cy="381000"/>
            </a:xfrm>
            <a:prstGeom prst="rect">
              <a:avLst/>
            </a:prstGeom>
            <a:solidFill>
              <a:srgbClr val="FFEFC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id="{2BDFD1A1-DE3C-3943-9DB6-95FE8839550C}"/>
                </a:ext>
              </a:extLst>
            </p:cNvPr>
            <p:cNvSpPr/>
            <p:nvPr/>
          </p:nvSpPr>
          <p:spPr>
            <a:xfrm rot="19476828">
              <a:off x="4119755" y="1740728"/>
              <a:ext cx="923831" cy="381000"/>
            </a:xfrm>
            <a:prstGeom prst="rect">
              <a:avLst/>
            </a:prstGeom>
            <a:solidFill>
              <a:srgbClr val="FFEFC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8" name="Rectángulo 127">
              <a:extLst>
                <a:ext uri="{FF2B5EF4-FFF2-40B4-BE49-F238E27FC236}">
                  <a16:creationId xmlns:a16="http://schemas.microsoft.com/office/drawing/2014/main" id="{A0456521-067D-9647-AB52-4DBDE5A23F7D}"/>
                </a:ext>
              </a:extLst>
            </p:cNvPr>
            <p:cNvSpPr/>
            <p:nvPr/>
          </p:nvSpPr>
          <p:spPr>
            <a:xfrm rot="19476828">
              <a:off x="4346872" y="2060447"/>
              <a:ext cx="923831" cy="381000"/>
            </a:xfrm>
            <a:prstGeom prst="rect">
              <a:avLst/>
            </a:prstGeom>
            <a:solidFill>
              <a:srgbClr val="FFEFCE"/>
            </a:solidFill>
            <a:ln>
              <a:solidFill>
                <a:srgbClr val="FFEF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id="{0718482C-1283-ED45-BAF7-5D8E0FC3B5A9}"/>
                </a:ext>
              </a:extLst>
            </p:cNvPr>
            <p:cNvSpPr/>
            <p:nvPr/>
          </p:nvSpPr>
          <p:spPr>
            <a:xfrm rot="19476828">
              <a:off x="2388948" y="2490986"/>
              <a:ext cx="929891" cy="381000"/>
            </a:xfrm>
            <a:prstGeom prst="rect">
              <a:avLst/>
            </a:prstGeom>
            <a:solidFill>
              <a:srgbClr val="FEDE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82908D28-368E-8A4C-A7E2-2D98767050B6}"/>
                </a:ext>
              </a:extLst>
            </p:cNvPr>
            <p:cNvSpPr/>
            <p:nvPr/>
          </p:nvSpPr>
          <p:spPr>
            <a:xfrm rot="19476828">
              <a:off x="2164187" y="2172080"/>
              <a:ext cx="929891" cy="381000"/>
            </a:xfrm>
            <a:prstGeom prst="rect">
              <a:avLst/>
            </a:prstGeom>
            <a:solidFill>
              <a:srgbClr val="FFEFC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1" name="Rectángulo 130">
              <a:extLst>
                <a:ext uri="{FF2B5EF4-FFF2-40B4-BE49-F238E27FC236}">
                  <a16:creationId xmlns:a16="http://schemas.microsoft.com/office/drawing/2014/main" id="{399C893A-290D-A24C-ADFD-7D07EAB32EBF}"/>
                </a:ext>
              </a:extLst>
            </p:cNvPr>
            <p:cNvSpPr/>
            <p:nvPr/>
          </p:nvSpPr>
          <p:spPr>
            <a:xfrm rot="19476828">
              <a:off x="1937071" y="1852359"/>
              <a:ext cx="929891" cy="381000"/>
            </a:xfrm>
            <a:prstGeom prst="rect">
              <a:avLst/>
            </a:prstGeom>
            <a:solidFill>
              <a:srgbClr val="FFEFC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2" name="Rectángulo 131">
              <a:extLst>
                <a:ext uri="{FF2B5EF4-FFF2-40B4-BE49-F238E27FC236}">
                  <a16:creationId xmlns:a16="http://schemas.microsoft.com/office/drawing/2014/main" id="{DC1FD773-F90A-FF4F-83A8-A276DF1AB6A0}"/>
                </a:ext>
              </a:extLst>
            </p:cNvPr>
            <p:cNvSpPr/>
            <p:nvPr/>
          </p:nvSpPr>
          <p:spPr>
            <a:xfrm rot="19476828">
              <a:off x="1709953" y="1532639"/>
              <a:ext cx="929891" cy="381000"/>
            </a:xfrm>
            <a:prstGeom prst="rect">
              <a:avLst/>
            </a:prstGeom>
            <a:solidFill>
              <a:srgbClr val="FFEFC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3" name="Rectángulo 132">
              <a:extLst>
                <a:ext uri="{FF2B5EF4-FFF2-40B4-BE49-F238E27FC236}">
                  <a16:creationId xmlns:a16="http://schemas.microsoft.com/office/drawing/2014/main" id="{6AD404B2-B08D-6448-A1CC-F01869D9F8AD}"/>
                </a:ext>
              </a:extLst>
            </p:cNvPr>
            <p:cNvSpPr/>
            <p:nvPr/>
          </p:nvSpPr>
          <p:spPr>
            <a:xfrm rot="19476828">
              <a:off x="1489866" y="1217468"/>
              <a:ext cx="929891" cy="381000"/>
            </a:xfrm>
            <a:prstGeom prst="rect">
              <a:avLst/>
            </a:prstGeom>
            <a:solidFill>
              <a:srgbClr val="FFEFC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4" name="Rectángulo 133">
              <a:extLst>
                <a:ext uri="{FF2B5EF4-FFF2-40B4-BE49-F238E27FC236}">
                  <a16:creationId xmlns:a16="http://schemas.microsoft.com/office/drawing/2014/main" id="{2666280A-E029-4749-98C6-D72DE9FBACFC}"/>
                </a:ext>
              </a:extLst>
            </p:cNvPr>
            <p:cNvSpPr/>
            <p:nvPr/>
          </p:nvSpPr>
          <p:spPr>
            <a:xfrm rot="19476828">
              <a:off x="2616812" y="2807911"/>
              <a:ext cx="923831" cy="381000"/>
            </a:xfrm>
            <a:prstGeom prst="rect">
              <a:avLst/>
            </a:prstGeom>
            <a:solidFill>
              <a:srgbClr val="FFEFC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5" name="Rectángulo 134">
              <a:extLst>
                <a:ext uri="{FF2B5EF4-FFF2-40B4-BE49-F238E27FC236}">
                  <a16:creationId xmlns:a16="http://schemas.microsoft.com/office/drawing/2014/main" id="{86329CC8-3A8B-E14A-9CAB-FD90C4CB5072}"/>
                </a:ext>
              </a:extLst>
            </p:cNvPr>
            <p:cNvSpPr/>
            <p:nvPr/>
          </p:nvSpPr>
          <p:spPr>
            <a:xfrm rot="19476828">
              <a:off x="2843929" y="3127630"/>
              <a:ext cx="923831" cy="381000"/>
            </a:xfrm>
            <a:prstGeom prst="rect">
              <a:avLst/>
            </a:prstGeom>
            <a:solidFill>
              <a:srgbClr val="FFEFC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9" name="Rectángulo 138">
              <a:extLst>
                <a:ext uri="{FF2B5EF4-FFF2-40B4-BE49-F238E27FC236}">
                  <a16:creationId xmlns:a16="http://schemas.microsoft.com/office/drawing/2014/main" id="{36FB76EF-AA77-2244-B610-1771B136A615}"/>
                </a:ext>
              </a:extLst>
            </p:cNvPr>
            <p:cNvSpPr/>
            <p:nvPr/>
          </p:nvSpPr>
          <p:spPr>
            <a:xfrm rot="19476828">
              <a:off x="2251643" y="682865"/>
              <a:ext cx="896065" cy="381000"/>
            </a:xfrm>
            <a:prstGeom prst="rect">
              <a:avLst/>
            </a:prstGeom>
            <a:solidFill>
              <a:srgbClr val="FFEFC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1" name="Rectángulo 140">
              <a:extLst>
                <a:ext uri="{FF2B5EF4-FFF2-40B4-BE49-F238E27FC236}">
                  <a16:creationId xmlns:a16="http://schemas.microsoft.com/office/drawing/2014/main" id="{D8E6FEE7-FA56-3A46-B553-1AF2A2D9757B}"/>
                </a:ext>
              </a:extLst>
            </p:cNvPr>
            <p:cNvSpPr/>
            <p:nvPr/>
          </p:nvSpPr>
          <p:spPr>
            <a:xfrm rot="2132997">
              <a:off x="6756452" y="3092957"/>
              <a:ext cx="852146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2" name="Rectángulo 141">
              <a:extLst>
                <a:ext uri="{FF2B5EF4-FFF2-40B4-BE49-F238E27FC236}">
                  <a16:creationId xmlns:a16="http://schemas.microsoft.com/office/drawing/2014/main" id="{8F471E0D-2955-AA48-B4A4-27E79D095482}"/>
                </a:ext>
              </a:extLst>
            </p:cNvPr>
            <p:cNvSpPr/>
            <p:nvPr/>
          </p:nvSpPr>
          <p:spPr>
            <a:xfrm rot="2132997">
              <a:off x="7212459" y="2454780"/>
              <a:ext cx="852146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3" name="Rectángulo 142">
              <a:extLst>
                <a:ext uri="{FF2B5EF4-FFF2-40B4-BE49-F238E27FC236}">
                  <a16:creationId xmlns:a16="http://schemas.microsoft.com/office/drawing/2014/main" id="{68238236-4A5E-7440-9E05-1290BFF31152}"/>
                </a:ext>
              </a:extLst>
            </p:cNvPr>
            <p:cNvSpPr/>
            <p:nvPr/>
          </p:nvSpPr>
          <p:spPr>
            <a:xfrm rot="2132997">
              <a:off x="6984456" y="2773868"/>
              <a:ext cx="852146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4" name="Rectángulo 143">
              <a:extLst>
                <a:ext uri="{FF2B5EF4-FFF2-40B4-BE49-F238E27FC236}">
                  <a16:creationId xmlns:a16="http://schemas.microsoft.com/office/drawing/2014/main" id="{AF54DE98-1CE3-904A-A808-1A14D76C3C6B}"/>
                </a:ext>
              </a:extLst>
            </p:cNvPr>
            <p:cNvSpPr/>
            <p:nvPr/>
          </p:nvSpPr>
          <p:spPr>
            <a:xfrm rot="2132997">
              <a:off x="7440463" y="2138185"/>
              <a:ext cx="852146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5" name="Rectángulo 144">
              <a:extLst>
                <a:ext uri="{FF2B5EF4-FFF2-40B4-BE49-F238E27FC236}">
                  <a16:creationId xmlns:a16="http://schemas.microsoft.com/office/drawing/2014/main" id="{5F126C1C-4C69-E045-8EBE-5B49EDA2139D}"/>
                </a:ext>
              </a:extLst>
            </p:cNvPr>
            <p:cNvSpPr/>
            <p:nvPr/>
          </p:nvSpPr>
          <p:spPr>
            <a:xfrm rot="2132997">
              <a:off x="7668468" y="1819097"/>
              <a:ext cx="852146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6" name="Rectángulo 145">
              <a:extLst>
                <a:ext uri="{FF2B5EF4-FFF2-40B4-BE49-F238E27FC236}">
                  <a16:creationId xmlns:a16="http://schemas.microsoft.com/office/drawing/2014/main" id="{8480759A-E036-B741-90CC-5BD53FC2E736}"/>
                </a:ext>
              </a:extLst>
            </p:cNvPr>
            <p:cNvSpPr/>
            <p:nvPr/>
          </p:nvSpPr>
          <p:spPr>
            <a:xfrm rot="2132997">
              <a:off x="7896472" y="1500008"/>
              <a:ext cx="852146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7" name="Rectángulo 146">
              <a:extLst>
                <a:ext uri="{FF2B5EF4-FFF2-40B4-BE49-F238E27FC236}">
                  <a16:creationId xmlns:a16="http://schemas.microsoft.com/office/drawing/2014/main" id="{9FFDAE6D-3733-5F47-977B-E180142BADD5}"/>
                </a:ext>
              </a:extLst>
            </p:cNvPr>
            <p:cNvSpPr/>
            <p:nvPr/>
          </p:nvSpPr>
          <p:spPr>
            <a:xfrm rot="2132997">
              <a:off x="8124476" y="1180919"/>
              <a:ext cx="852146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48" name="Grupo 147">
              <a:extLst>
                <a:ext uri="{FF2B5EF4-FFF2-40B4-BE49-F238E27FC236}">
                  <a16:creationId xmlns:a16="http://schemas.microsoft.com/office/drawing/2014/main" id="{00757550-B52D-EF45-BE72-D3DC136BE008}"/>
                </a:ext>
              </a:extLst>
            </p:cNvPr>
            <p:cNvGrpSpPr/>
            <p:nvPr/>
          </p:nvGrpSpPr>
          <p:grpSpPr>
            <a:xfrm>
              <a:off x="5342442" y="153199"/>
              <a:ext cx="2167450" cy="2293038"/>
              <a:chOff x="6944510" y="1265989"/>
              <a:chExt cx="2167450" cy="229303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49" name="Rectángulo 148">
                <a:extLst>
                  <a:ext uri="{FF2B5EF4-FFF2-40B4-BE49-F238E27FC236}">
                    <a16:creationId xmlns:a16="http://schemas.microsoft.com/office/drawing/2014/main" id="{1F716F58-AA58-C946-B29D-037F5A14BDEE}"/>
                  </a:ext>
                </a:extLst>
              </p:cNvPr>
              <p:cNvSpPr/>
              <p:nvPr/>
            </p:nvSpPr>
            <p:spPr>
              <a:xfrm rot="2132997">
                <a:off x="6944510" y="3178027"/>
                <a:ext cx="799426" cy="3810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0" name="Rectángulo 149">
                <a:extLst>
                  <a:ext uri="{FF2B5EF4-FFF2-40B4-BE49-F238E27FC236}">
                    <a16:creationId xmlns:a16="http://schemas.microsoft.com/office/drawing/2014/main" id="{F086FF22-1813-204D-A5A7-36F12C97C6D9}"/>
                  </a:ext>
                </a:extLst>
              </p:cNvPr>
              <p:cNvSpPr/>
              <p:nvPr/>
            </p:nvSpPr>
            <p:spPr>
              <a:xfrm rot="2132997">
                <a:off x="7400517" y="2539850"/>
                <a:ext cx="799426" cy="381000"/>
              </a:xfrm>
              <a:prstGeom prst="rect">
                <a:avLst/>
              </a:prstGeom>
              <a:solidFill>
                <a:srgbClr val="CFE7A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1" name="Rectángulo 150">
                <a:extLst>
                  <a:ext uri="{FF2B5EF4-FFF2-40B4-BE49-F238E27FC236}">
                    <a16:creationId xmlns:a16="http://schemas.microsoft.com/office/drawing/2014/main" id="{02A56A27-0275-2743-B9B4-EA84A5401CCF}"/>
                  </a:ext>
                </a:extLst>
              </p:cNvPr>
              <p:cNvSpPr/>
              <p:nvPr/>
            </p:nvSpPr>
            <p:spPr>
              <a:xfrm rot="2132997">
                <a:off x="7172514" y="2858938"/>
                <a:ext cx="799426" cy="3810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FEC6B218-2774-8945-AA81-93AAF00737C7}"/>
                  </a:ext>
                </a:extLst>
              </p:cNvPr>
              <p:cNvSpPr/>
              <p:nvPr/>
            </p:nvSpPr>
            <p:spPr>
              <a:xfrm rot="2132997">
                <a:off x="7628521" y="2223255"/>
                <a:ext cx="799426" cy="3810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3" name="Rectángulo 152">
                <a:extLst>
                  <a:ext uri="{FF2B5EF4-FFF2-40B4-BE49-F238E27FC236}">
                    <a16:creationId xmlns:a16="http://schemas.microsoft.com/office/drawing/2014/main" id="{74372E4B-722A-F344-BBA3-46FBE430B531}"/>
                  </a:ext>
                </a:extLst>
              </p:cNvPr>
              <p:cNvSpPr/>
              <p:nvPr/>
            </p:nvSpPr>
            <p:spPr>
              <a:xfrm rot="2132997">
                <a:off x="7856526" y="1904167"/>
                <a:ext cx="799426" cy="3810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4" name="Rectángulo 153">
                <a:extLst>
                  <a:ext uri="{FF2B5EF4-FFF2-40B4-BE49-F238E27FC236}">
                    <a16:creationId xmlns:a16="http://schemas.microsoft.com/office/drawing/2014/main" id="{AEF2FE7D-AD58-AF40-B269-C60E3B18E503}"/>
                  </a:ext>
                </a:extLst>
              </p:cNvPr>
              <p:cNvSpPr/>
              <p:nvPr/>
            </p:nvSpPr>
            <p:spPr>
              <a:xfrm rot="2132997">
                <a:off x="8084530" y="1585078"/>
                <a:ext cx="799426" cy="3810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5" name="Rectángulo 154">
                <a:extLst>
                  <a:ext uri="{FF2B5EF4-FFF2-40B4-BE49-F238E27FC236}">
                    <a16:creationId xmlns:a16="http://schemas.microsoft.com/office/drawing/2014/main" id="{236ED3FB-9070-4A4B-87B6-5613E3EA4538}"/>
                  </a:ext>
                </a:extLst>
              </p:cNvPr>
              <p:cNvSpPr/>
              <p:nvPr/>
            </p:nvSpPr>
            <p:spPr>
              <a:xfrm rot="2132997">
                <a:off x="8312534" y="1265989"/>
                <a:ext cx="799426" cy="3810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56" name="Rectángulo 155">
              <a:extLst>
                <a:ext uri="{FF2B5EF4-FFF2-40B4-BE49-F238E27FC236}">
                  <a16:creationId xmlns:a16="http://schemas.microsoft.com/office/drawing/2014/main" id="{4121E282-6BED-CB4A-9D5E-60C8016F8A71}"/>
                </a:ext>
              </a:extLst>
            </p:cNvPr>
            <p:cNvSpPr/>
            <p:nvPr/>
          </p:nvSpPr>
          <p:spPr>
            <a:xfrm rot="2132997">
              <a:off x="7356751" y="653627"/>
              <a:ext cx="921338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57" name="Grupo 156">
              <a:extLst>
                <a:ext uri="{FF2B5EF4-FFF2-40B4-BE49-F238E27FC236}">
                  <a16:creationId xmlns:a16="http://schemas.microsoft.com/office/drawing/2014/main" id="{2D65DC82-63E6-EC4B-BDBD-DCA17496F450}"/>
                </a:ext>
              </a:extLst>
            </p:cNvPr>
            <p:cNvGrpSpPr/>
            <p:nvPr/>
          </p:nvGrpSpPr>
          <p:grpSpPr>
            <a:xfrm rot="15174858">
              <a:off x="7507463" y="3422764"/>
              <a:ext cx="2238573" cy="2293037"/>
              <a:chOff x="6894987" y="1256014"/>
              <a:chExt cx="2238573" cy="2293037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58" name="Rectángulo 157">
                <a:extLst>
                  <a:ext uri="{FF2B5EF4-FFF2-40B4-BE49-F238E27FC236}">
                    <a16:creationId xmlns:a16="http://schemas.microsoft.com/office/drawing/2014/main" id="{390CD4A2-3913-1D4C-8B1A-F29E3A24721E}"/>
                  </a:ext>
                </a:extLst>
              </p:cNvPr>
              <p:cNvSpPr/>
              <p:nvPr/>
            </p:nvSpPr>
            <p:spPr>
              <a:xfrm rot="2132997">
                <a:off x="6894987" y="3168051"/>
                <a:ext cx="870548" cy="381000"/>
              </a:xfrm>
              <a:prstGeom prst="rect">
                <a:avLst/>
              </a:prstGeom>
              <a:solidFill>
                <a:srgbClr val="E4D1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9" name="Rectángulo 158">
                <a:extLst>
                  <a:ext uri="{FF2B5EF4-FFF2-40B4-BE49-F238E27FC236}">
                    <a16:creationId xmlns:a16="http://schemas.microsoft.com/office/drawing/2014/main" id="{19161B97-2997-5841-BE9F-44AB58D1D831}"/>
                  </a:ext>
                </a:extLst>
              </p:cNvPr>
              <p:cNvSpPr/>
              <p:nvPr/>
            </p:nvSpPr>
            <p:spPr>
              <a:xfrm rot="2132997">
                <a:off x="7350994" y="2529875"/>
                <a:ext cx="870548" cy="381000"/>
              </a:xfrm>
              <a:prstGeom prst="rect">
                <a:avLst/>
              </a:prstGeom>
              <a:solidFill>
                <a:srgbClr val="E4D1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0" name="Rectángulo 159">
                <a:extLst>
                  <a:ext uri="{FF2B5EF4-FFF2-40B4-BE49-F238E27FC236}">
                    <a16:creationId xmlns:a16="http://schemas.microsoft.com/office/drawing/2014/main" id="{23B55321-2A51-E742-852C-7609143DEB42}"/>
                  </a:ext>
                </a:extLst>
              </p:cNvPr>
              <p:cNvSpPr/>
              <p:nvPr/>
            </p:nvSpPr>
            <p:spPr>
              <a:xfrm rot="2132997">
                <a:off x="7122991" y="2848962"/>
                <a:ext cx="870548" cy="381000"/>
              </a:xfrm>
              <a:prstGeom prst="rect">
                <a:avLst/>
              </a:prstGeom>
              <a:solidFill>
                <a:srgbClr val="E4D1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1" name="Rectángulo 160">
                <a:extLst>
                  <a:ext uri="{FF2B5EF4-FFF2-40B4-BE49-F238E27FC236}">
                    <a16:creationId xmlns:a16="http://schemas.microsoft.com/office/drawing/2014/main" id="{B22759A2-CE78-7C44-A052-6B5C7A366D0A}"/>
                  </a:ext>
                </a:extLst>
              </p:cNvPr>
              <p:cNvSpPr/>
              <p:nvPr/>
            </p:nvSpPr>
            <p:spPr>
              <a:xfrm rot="2132997">
                <a:off x="7578998" y="2213279"/>
                <a:ext cx="870548" cy="381000"/>
              </a:xfrm>
              <a:prstGeom prst="rect">
                <a:avLst/>
              </a:prstGeom>
              <a:solidFill>
                <a:srgbClr val="E4D1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2" name="Rectángulo 161">
                <a:extLst>
                  <a:ext uri="{FF2B5EF4-FFF2-40B4-BE49-F238E27FC236}">
                    <a16:creationId xmlns:a16="http://schemas.microsoft.com/office/drawing/2014/main" id="{DFFC3BE9-AE03-F94D-A215-FFDA4EA5931F}"/>
                  </a:ext>
                </a:extLst>
              </p:cNvPr>
              <p:cNvSpPr/>
              <p:nvPr/>
            </p:nvSpPr>
            <p:spPr>
              <a:xfrm rot="2132997">
                <a:off x="7807004" y="1894191"/>
                <a:ext cx="870548" cy="381000"/>
              </a:xfrm>
              <a:prstGeom prst="rect">
                <a:avLst/>
              </a:prstGeom>
              <a:solidFill>
                <a:srgbClr val="CCABD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3" name="Rectángulo 162">
                <a:extLst>
                  <a:ext uri="{FF2B5EF4-FFF2-40B4-BE49-F238E27FC236}">
                    <a16:creationId xmlns:a16="http://schemas.microsoft.com/office/drawing/2014/main" id="{30194E9D-2365-024D-9B18-0EC3F4E30191}"/>
                  </a:ext>
                </a:extLst>
              </p:cNvPr>
              <p:cNvSpPr/>
              <p:nvPr/>
            </p:nvSpPr>
            <p:spPr>
              <a:xfrm rot="2132997">
                <a:off x="8035008" y="1575102"/>
                <a:ext cx="870548" cy="381000"/>
              </a:xfrm>
              <a:prstGeom prst="rect">
                <a:avLst/>
              </a:prstGeom>
              <a:solidFill>
                <a:srgbClr val="E4D1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4" name="Rectángulo 163">
                <a:extLst>
                  <a:ext uri="{FF2B5EF4-FFF2-40B4-BE49-F238E27FC236}">
                    <a16:creationId xmlns:a16="http://schemas.microsoft.com/office/drawing/2014/main" id="{34AC6648-F6E0-B747-A958-7A243409F72C}"/>
                  </a:ext>
                </a:extLst>
              </p:cNvPr>
              <p:cNvSpPr/>
              <p:nvPr/>
            </p:nvSpPr>
            <p:spPr>
              <a:xfrm rot="2132997">
                <a:off x="8263012" y="1256014"/>
                <a:ext cx="870548" cy="381000"/>
              </a:xfrm>
              <a:prstGeom prst="rect">
                <a:avLst/>
              </a:prstGeom>
              <a:solidFill>
                <a:srgbClr val="E4D1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65" name="Grupo 164">
              <a:extLst>
                <a:ext uri="{FF2B5EF4-FFF2-40B4-BE49-F238E27FC236}">
                  <a16:creationId xmlns:a16="http://schemas.microsoft.com/office/drawing/2014/main" id="{07BBB72F-DA1E-B848-869B-1267C07868A3}"/>
                </a:ext>
              </a:extLst>
            </p:cNvPr>
            <p:cNvGrpSpPr/>
            <p:nvPr/>
          </p:nvGrpSpPr>
          <p:grpSpPr>
            <a:xfrm rot="15174858">
              <a:off x="6960845" y="5127535"/>
              <a:ext cx="2179529" cy="2293037"/>
              <a:chOff x="6996810" y="1307680"/>
              <a:chExt cx="2179529" cy="2293037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66" name="Rectángulo 165">
                <a:extLst>
                  <a:ext uri="{FF2B5EF4-FFF2-40B4-BE49-F238E27FC236}">
                    <a16:creationId xmlns:a16="http://schemas.microsoft.com/office/drawing/2014/main" id="{CBC0431D-35E5-5848-B2E1-651775D77C1C}"/>
                  </a:ext>
                </a:extLst>
              </p:cNvPr>
              <p:cNvSpPr/>
              <p:nvPr/>
            </p:nvSpPr>
            <p:spPr>
              <a:xfrm rot="2132997">
                <a:off x="6996810" y="3219717"/>
                <a:ext cx="811505" cy="381000"/>
              </a:xfrm>
              <a:prstGeom prst="rect">
                <a:avLst/>
              </a:prstGeom>
              <a:solidFill>
                <a:srgbClr val="E4D1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7" name="Rectángulo 166">
                <a:extLst>
                  <a:ext uri="{FF2B5EF4-FFF2-40B4-BE49-F238E27FC236}">
                    <a16:creationId xmlns:a16="http://schemas.microsoft.com/office/drawing/2014/main" id="{D7ABD927-AB63-5949-9AA1-EBE0481E5A3F}"/>
                  </a:ext>
                </a:extLst>
              </p:cNvPr>
              <p:cNvSpPr/>
              <p:nvPr/>
            </p:nvSpPr>
            <p:spPr>
              <a:xfrm rot="2132997">
                <a:off x="7452816" y="2581541"/>
                <a:ext cx="811505" cy="381000"/>
              </a:xfrm>
              <a:prstGeom prst="rect">
                <a:avLst/>
              </a:prstGeom>
              <a:solidFill>
                <a:srgbClr val="E4D1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8" name="Rectángulo 167">
                <a:extLst>
                  <a:ext uri="{FF2B5EF4-FFF2-40B4-BE49-F238E27FC236}">
                    <a16:creationId xmlns:a16="http://schemas.microsoft.com/office/drawing/2014/main" id="{E4C3BA69-9799-1B45-827C-69F0401FDB8E}"/>
                  </a:ext>
                </a:extLst>
              </p:cNvPr>
              <p:cNvSpPr/>
              <p:nvPr/>
            </p:nvSpPr>
            <p:spPr>
              <a:xfrm rot="2132997">
                <a:off x="7224813" y="2900629"/>
                <a:ext cx="811505" cy="381000"/>
              </a:xfrm>
              <a:prstGeom prst="rect">
                <a:avLst/>
              </a:prstGeom>
              <a:solidFill>
                <a:srgbClr val="E4D1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9" name="Rectángulo 168">
                <a:extLst>
                  <a:ext uri="{FF2B5EF4-FFF2-40B4-BE49-F238E27FC236}">
                    <a16:creationId xmlns:a16="http://schemas.microsoft.com/office/drawing/2014/main" id="{0B25D784-5EC7-5843-9DC6-9ED4470BD62B}"/>
                  </a:ext>
                </a:extLst>
              </p:cNvPr>
              <p:cNvSpPr/>
              <p:nvPr/>
            </p:nvSpPr>
            <p:spPr>
              <a:xfrm rot="2132997">
                <a:off x="7680820" y="2264945"/>
                <a:ext cx="811505" cy="381000"/>
              </a:xfrm>
              <a:prstGeom prst="rect">
                <a:avLst/>
              </a:prstGeom>
              <a:solidFill>
                <a:srgbClr val="E4D1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0" name="Rectángulo 169">
                <a:extLst>
                  <a:ext uri="{FF2B5EF4-FFF2-40B4-BE49-F238E27FC236}">
                    <a16:creationId xmlns:a16="http://schemas.microsoft.com/office/drawing/2014/main" id="{CF2C79A1-9E5B-C841-A209-9EE2DCC2F584}"/>
                  </a:ext>
                </a:extLst>
              </p:cNvPr>
              <p:cNvSpPr/>
              <p:nvPr/>
            </p:nvSpPr>
            <p:spPr>
              <a:xfrm rot="2132997">
                <a:off x="7908826" y="1945857"/>
                <a:ext cx="811505" cy="381000"/>
              </a:xfrm>
              <a:prstGeom prst="rect">
                <a:avLst/>
              </a:prstGeom>
              <a:solidFill>
                <a:srgbClr val="E4D1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1" name="Rectángulo 170">
                <a:extLst>
                  <a:ext uri="{FF2B5EF4-FFF2-40B4-BE49-F238E27FC236}">
                    <a16:creationId xmlns:a16="http://schemas.microsoft.com/office/drawing/2014/main" id="{F84943DC-EBB7-F64E-90F0-35AFB1943372}"/>
                  </a:ext>
                </a:extLst>
              </p:cNvPr>
              <p:cNvSpPr/>
              <p:nvPr/>
            </p:nvSpPr>
            <p:spPr>
              <a:xfrm rot="2132997">
                <a:off x="8136830" y="1626769"/>
                <a:ext cx="811505" cy="381000"/>
              </a:xfrm>
              <a:prstGeom prst="rect">
                <a:avLst/>
              </a:prstGeom>
              <a:solidFill>
                <a:srgbClr val="E4D1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2" name="Rectángulo 171">
                <a:extLst>
                  <a:ext uri="{FF2B5EF4-FFF2-40B4-BE49-F238E27FC236}">
                    <a16:creationId xmlns:a16="http://schemas.microsoft.com/office/drawing/2014/main" id="{BEDB9F88-4BA0-BB42-9A2D-97EED2F46DCD}"/>
                  </a:ext>
                </a:extLst>
              </p:cNvPr>
              <p:cNvSpPr/>
              <p:nvPr/>
            </p:nvSpPr>
            <p:spPr>
              <a:xfrm rot="2132997">
                <a:off x="8364834" y="1307680"/>
                <a:ext cx="811505" cy="381000"/>
              </a:xfrm>
              <a:prstGeom prst="rect">
                <a:avLst/>
              </a:prstGeom>
              <a:solidFill>
                <a:srgbClr val="E4D1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73" name="Rectángulo 172">
              <a:extLst>
                <a:ext uri="{FF2B5EF4-FFF2-40B4-BE49-F238E27FC236}">
                  <a16:creationId xmlns:a16="http://schemas.microsoft.com/office/drawing/2014/main" id="{F4B8BC79-547F-CE4E-91CC-3C78AAE5A903}"/>
                </a:ext>
              </a:extLst>
            </p:cNvPr>
            <p:cNvSpPr/>
            <p:nvPr/>
          </p:nvSpPr>
          <p:spPr>
            <a:xfrm rot="17307855">
              <a:off x="8987774" y="5616492"/>
              <a:ext cx="929891" cy="381000"/>
            </a:xfrm>
            <a:prstGeom prst="rect">
              <a:avLst/>
            </a:prstGeom>
            <a:solidFill>
              <a:srgbClr val="E4D1E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3" name="Rectángulo 182">
              <a:extLst>
                <a:ext uri="{FF2B5EF4-FFF2-40B4-BE49-F238E27FC236}">
                  <a16:creationId xmlns:a16="http://schemas.microsoft.com/office/drawing/2014/main" id="{E8A9DBA1-0542-ED44-8760-89C705D69366}"/>
                </a:ext>
              </a:extLst>
            </p:cNvPr>
            <p:cNvSpPr/>
            <p:nvPr/>
          </p:nvSpPr>
          <p:spPr>
            <a:xfrm rot="21593768">
              <a:off x="3898777" y="8599816"/>
              <a:ext cx="878132" cy="381000"/>
            </a:xfrm>
            <a:prstGeom prst="rect">
              <a:avLst/>
            </a:prstGeom>
            <a:solidFill>
              <a:srgbClr val="C6F1E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4" name="Rectángulo 183">
              <a:extLst>
                <a:ext uri="{FF2B5EF4-FFF2-40B4-BE49-F238E27FC236}">
                  <a16:creationId xmlns:a16="http://schemas.microsoft.com/office/drawing/2014/main" id="{F67DF5E3-4E07-BE4F-8C30-B6F19847AE2D}"/>
                </a:ext>
              </a:extLst>
            </p:cNvPr>
            <p:cNvSpPr/>
            <p:nvPr/>
          </p:nvSpPr>
          <p:spPr>
            <a:xfrm rot="21593768">
              <a:off x="3897323" y="7815464"/>
              <a:ext cx="878132" cy="381000"/>
            </a:xfrm>
            <a:prstGeom prst="rect">
              <a:avLst/>
            </a:prstGeom>
            <a:solidFill>
              <a:srgbClr val="C6F1E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5" name="Rectángulo 184">
              <a:extLst>
                <a:ext uri="{FF2B5EF4-FFF2-40B4-BE49-F238E27FC236}">
                  <a16:creationId xmlns:a16="http://schemas.microsoft.com/office/drawing/2014/main" id="{61B8F8DF-3CCE-0C42-8935-0CA704132517}"/>
                </a:ext>
              </a:extLst>
            </p:cNvPr>
            <p:cNvSpPr/>
            <p:nvPr/>
          </p:nvSpPr>
          <p:spPr>
            <a:xfrm rot="21593768">
              <a:off x="3898050" y="8207639"/>
              <a:ext cx="878132" cy="381000"/>
            </a:xfrm>
            <a:prstGeom prst="rect">
              <a:avLst/>
            </a:prstGeom>
            <a:solidFill>
              <a:srgbClr val="C6F1E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6" name="Rectángulo 185">
              <a:extLst>
                <a:ext uri="{FF2B5EF4-FFF2-40B4-BE49-F238E27FC236}">
                  <a16:creationId xmlns:a16="http://schemas.microsoft.com/office/drawing/2014/main" id="{25748E08-217C-A347-AE61-A7AB740B416B}"/>
                </a:ext>
              </a:extLst>
            </p:cNvPr>
            <p:cNvSpPr/>
            <p:nvPr/>
          </p:nvSpPr>
          <p:spPr>
            <a:xfrm rot="21593768">
              <a:off x="3898049" y="7425312"/>
              <a:ext cx="878132" cy="381000"/>
            </a:xfrm>
            <a:prstGeom prst="rect">
              <a:avLst/>
            </a:prstGeom>
            <a:solidFill>
              <a:srgbClr val="C6F1E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7" name="Rectángulo 186">
              <a:extLst>
                <a:ext uri="{FF2B5EF4-FFF2-40B4-BE49-F238E27FC236}">
                  <a16:creationId xmlns:a16="http://schemas.microsoft.com/office/drawing/2014/main" id="{D7A549E7-559F-D34E-873E-4C29CD40E444}"/>
                </a:ext>
              </a:extLst>
            </p:cNvPr>
            <p:cNvSpPr/>
            <p:nvPr/>
          </p:nvSpPr>
          <p:spPr>
            <a:xfrm rot="21593768">
              <a:off x="3897323" y="7033135"/>
              <a:ext cx="878132" cy="381000"/>
            </a:xfrm>
            <a:prstGeom prst="rect">
              <a:avLst/>
            </a:prstGeom>
            <a:solidFill>
              <a:srgbClr val="C6F1E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8" name="Rectángulo 187">
              <a:extLst>
                <a:ext uri="{FF2B5EF4-FFF2-40B4-BE49-F238E27FC236}">
                  <a16:creationId xmlns:a16="http://schemas.microsoft.com/office/drawing/2014/main" id="{F13A7CCD-D6B2-C340-977E-62672BB0A6E3}"/>
                </a:ext>
              </a:extLst>
            </p:cNvPr>
            <p:cNvSpPr/>
            <p:nvPr/>
          </p:nvSpPr>
          <p:spPr>
            <a:xfrm rot="21593768">
              <a:off x="3896596" y="6640957"/>
              <a:ext cx="878132" cy="381000"/>
            </a:xfrm>
            <a:prstGeom prst="rect">
              <a:avLst/>
            </a:prstGeom>
            <a:solidFill>
              <a:srgbClr val="C6F1E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9" name="Rectángulo 188">
              <a:extLst>
                <a:ext uri="{FF2B5EF4-FFF2-40B4-BE49-F238E27FC236}">
                  <a16:creationId xmlns:a16="http://schemas.microsoft.com/office/drawing/2014/main" id="{5D388903-1EFC-F643-9F67-ED6426ADFB56}"/>
                </a:ext>
              </a:extLst>
            </p:cNvPr>
            <p:cNvSpPr/>
            <p:nvPr/>
          </p:nvSpPr>
          <p:spPr>
            <a:xfrm rot="21593768">
              <a:off x="3895869" y="6248780"/>
              <a:ext cx="878132" cy="381000"/>
            </a:xfrm>
            <a:prstGeom prst="rect">
              <a:avLst/>
            </a:prstGeom>
            <a:solidFill>
              <a:srgbClr val="87E2CE">
                <a:alpha val="5019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0" name="Rectángulo 189">
              <a:extLst>
                <a:ext uri="{FF2B5EF4-FFF2-40B4-BE49-F238E27FC236}">
                  <a16:creationId xmlns:a16="http://schemas.microsoft.com/office/drawing/2014/main" id="{2B7B1DB4-7B39-3846-A805-CB4CCFFFAB72}"/>
                </a:ext>
              </a:extLst>
            </p:cNvPr>
            <p:cNvSpPr/>
            <p:nvPr/>
          </p:nvSpPr>
          <p:spPr>
            <a:xfrm>
              <a:off x="4783814" y="8595956"/>
              <a:ext cx="929891" cy="381000"/>
            </a:xfrm>
            <a:prstGeom prst="rect">
              <a:avLst/>
            </a:prstGeom>
            <a:solidFill>
              <a:srgbClr val="C6F1E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7" name="Rectángulo 206">
              <a:extLst>
                <a:ext uri="{FF2B5EF4-FFF2-40B4-BE49-F238E27FC236}">
                  <a16:creationId xmlns:a16="http://schemas.microsoft.com/office/drawing/2014/main" id="{1B2B6FB3-B1FB-6E4D-99B2-C44EA0506719}"/>
                </a:ext>
              </a:extLst>
            </p:cNvPr>
            <p:cNvSpPr/>
            <p:nvPr/>
          </p:nvSpPr>
          <p:spPr>
            <a:xfrm rot="4325900">
              <a:off x="596651" y="5627775"/>
              <a:ext cx="929891" cy="381000"/>
            </a:xfrm>
            <a:prstGeom prst="rect">
              <a:avLst/>
            </a:prstGeom>
            <a:solidFill>
              <a:srgbClr val="FC887B">
                <a:alpha val="43137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14" name="Grupo 213">
              <a:extLst>
                <a:ext uri="{FF2B5EF4-FFF2-40B4-BE49-F238E27FC236}">
                  <a16:creationId xmlns:a16="http://schemas.microsoft.com/office/drawing/2014/main" id="{601D2ADD-B20C-F447-BA1D-47E8FEBF9F7F}"/>
                </a:ext>
              </a:extLst>
            </p:cNvPr>
            <p:cNvGrpSpPr/>
            <p:nvPr/>
          </p:nvGrpSpPr>
          <p:grpSpPr>
            <a:xfrm rot="8571727">
              <a:off x="3700082" y="5430382"/>
              <a:ext cx="489006" cy="718433"/>
              <a:chOff x="8038551" y="3968459"/>
              <a:chExt cx="474643" cy="80439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215" name="Rectángulo 214">
                <a:extLst>
                  <a:ext uri="{FF2B5EF4-FFF2-40B4-BE49-F238E27FC236}">
                    <a16:creationId xmlns:a16="http://schemas.microsoft.com/office/drawing/2014/main" id="{6718B3B6-B231-5B41-AA37-14CD4D15B7E0}"/>
                  </a:ext>
                </a:extLst>
              </p:cNvPr>
              <p:cNvSpPr/>
              <p:nvPr/>
            </p:nvSpPr>
            <p:spPr>
              <a:xfrm rot="17300718">
                <a:off x="7934325" y="4310641"/>
                <a:ext cx="566439" cy="357988"/>
              </a:xfrm>
              <a:prstGeom prst="rect">
                <a:avLst/>
              </a:prstGeom>
              <a:solidFill>
                <a:srgbClr val="FC887B">
                  <a:alpha val="43137"/>
                </a:srgbClr>
              </a:solidFill>
              <a:ln w="12700">
                <a:solidFill>
                  <a:srgbClr val="FFCDC7">
                    <a:alpha val="8117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6" name="Triángulo rectángulo 215">
                <a:extLst>
                  <a:ext uri="{FF2B5EF4-FFF2-40B4-BE49-F238E27FC236}">
                    <a16:creationId xmlns:a16="http://schemas.microsoft.com/office/drawing/2014/main" id="{7AD6E530-7368-DA4D-A725-9C5B1DD1C69F}"/>
                  </a:ext>
                </a:extLst>
              </p:cNvPr>
              <p:cNvSpPr/>
              <p:nvPr/>
            </p:nvSpPr>
            <p:spPr>
              <a:xfrm rot="6563965" flipH="1" flipV="1">
                <a:off x="8210447" y="3925932"/>
                <a:ext cx="260219" cy="345274"/>
              </a:xfrm>
              <a:prstGeom prst="rtTriangle">
                <a:avLst/>
              </a:prstGeom>
              <a:solidFill>
                <a:srgbClr val="FC887B">
                  <a:alpha val="43137"/>
                </a:srgbClr>
              </a:solidFill>
              <a:ln w="12700">
                <a:solidFill>
                  <a:srgbClr val="FFCDC7">
                    <a:alpha val="8117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E12E268D-965A-DC4B-AC29-C2568C8A6CF3}"/>
                </a:ext>
              </a:extLst>
            </p:cNvPr>
            <p:cNvGrpSpPr/>
            <p:nvPr/>
          </p:nvGrpSpPr>
          <p:grpSpPr>
            <a:xfrm>
              <a:off x="1252732" y="4507596"/>
              <a:ext cx="2642768" cy="1658993"/>
              <a:chOff x="2400703" y="4738816"/>
              <a:chExt cx="2642768" cy="1658993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769C5342-DFAF-3547-9891-C59FC257F033}"/>
                  </a:ext>
                </a:extLst>
              </p:cNvPr>
              <p:cNvSpPr/>
              <p:nvPr/>
            </p:nvSpPr>
            <p:spPr>
              <a:xfrm rot="15120204">
                <a:off x="4375038" y="5000274"/>
                <a:ext cx="929891" cy="406975"/>
              </a:xfrm>
              <a:prstGeom prst="rect">
                <a:avLst/>
              </a:prstGeom>
              <a:solidFill>
                <a:srgbClr val="FC887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128F38DB-D6C9-5148-926F-8D8EB77E6E09}"/>
                  </a:ext>
                </a:extLst>
              </p:cNvPr>
              <p:cNvSpPr/>
              <p:nvPr/>
            </p:nvSpPr>
            <p:spPr>
              <a:xfrm rot="15120204">
                <a:off x="3616718" y="5259640"/>
                <a:ext cx="929891" cy="381000"/>
              </a:xfrm>
              <a:prstGeom prst="rect">
                <a:avLst/>
              </a:prstGeom>
              <a:solidFill>
                <a:srgbClr val="FC887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AE0CB572-69A9-DF43-BA62-84C4CA10D42A}"/>
                  </a:ext>
                </a:extLst>
              </p:cNvPr>
              <p:cNvSpPr/>
              <p:nvPr/>
            </p:nvSpPr>
            <p:spPr>
              <a:xfrm rot="15120204">
                <a:off x="3989702" y="5138457"/>
                <a:ext cx="929891" cy="381000"/>
              </a:xfrm>
              <a:prstGeom prst="rect">
                <a:avLst/>
              </a:prstGeom>
              <a:solidFill>
                <a:srgbClr val="FC887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id="{0E2445EA-6D6C-2F4F-B788-40DD6DDC9892}"/>
                  </a:ext>
                </a:extLst>
              </p:cNvPr>
              <p:cNvSpPr/>
              <p:nvPr/>
            </p:nvSpPr>
            <p:spPr>
              <a:xfrm rot="15120204">
                <a:off x="3245214" y="5378817"/>
                <a:ext cx="929891" cy="381000"/>
              </a:xfrm>
              <a:prstGeom prst="rect">
                <a:avLst/>
              </a:prstGeom>
              <a:solidFill>
                <a:srgbClr val="FC887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6A849019-3A12-514D-B566-E1E9D5AD1056}"/>
                  </a:ext>
                </a:extLst>
              </p:cNvPr>
              <p:cNvSpPr/>
              <p:nvPr/>
            </p:nvSpPr>
            <p:spPr>
              <a:xfrm rot="15120204">
                <a:off x="2872228" y="5499998"/>
                <a:ext cx="929891" cy="381000"/>
              </a:xfrm>
              <a:prstGeom prst="rect">
                <a:avLst/>
              </a:prstGeom>
              <a:solidFill>
                <a:srgbClr val="FC887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2216A82E-248D-5042-9862-4CFFEF7BD4E7}"/>
                  </a:ext>
                </a:extLst>
              </p:cNvPr>
              <p:cNvSpPr/>
              <p:nvPr/>
            </p:nvSpPr>
            <p:spPr>
              <a:xfrm rot="15120204">
                <a:off x="2499242" y="5621181"/>
                <a:ext cx="929891" cy="381000"/>
              </a:xfrm>
              <a:prstGeom prst="rect">
                <a:avLst/>
              </a:prstGeom>
              <a:solidFill>
                <a:srgbClr val="FC887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id="{3463520D-033B-F345-A212-09CADEFB3F52}"/>
                  </a:ext>
                </a:extLst>
              </p:cNvPr>
              <p:cNvSpPr/>
              <p:nvPr/>
            </p:nvSpPr>
            <p:spPr>
              <a:xfrm rot="15120204">
                <a:off x="2126257" y="5742364"/>
                <a:ext cx="929891" cy="381000"/>
              </a:xfrm>
              <a:prstGeom prst="rect">
                <a:avLst/>
              </a:prstGeom>
              <a:solidFill>
                <a:srgbClr val="FC887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91" name="Grupo 190">
              <a:extLst>
                <a:ext uri="{FF2B5EF4-FFF2-40B4-BE49-F238E27FC236}">
                  <a16:creationId xmlns:a16="http://schemas.microsoft.com/office/drawing/2014/main" id="{233277F7-4D70-FC45-9394-D8B37695D28B}"/>
                </a:ext>
              </a:extLst>
            </p:cNvPr>
            <p:cNvGrpSpPr/>
            <p:nvPr/>
          </p:nvGrpSpPr>
          <p:grpSpPr>
            <a:xfrm>
              <a:off x="587043" y="3801921"/>
              <a:ext cx="2617430" cy="1586926"/>
              <a:chOff x="2389784" y="4809219"/>
              <a:chExt cx="2617430" cy="1586926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92" name="Rectángulo 191">
                <a:extLst>
                  <a:ext uri="{FF2B5EF4-FFF2-40B4-BE49-F238E27FC236}">
                    <a16:creationId xmlns:a16="http://schemas.microsoft.com/office/drawing/2014/main" id="{32C832F9-CD9E-4341-80C5-4A5F2B3B4950}"/>
                  </a:ext>
                </a:extLst>
              </p:cNvPr>
              <p:cNvSpPr/>
              <p:nvPr/>
            </p:nvSpPr>
            <p:spPr>
              <a:xfrm rot="15120204">
                <a:off x="4385796" y="5049637"/>
                <a:ext cx="861836" cy="381000"/>
              </a:xfrm>
              <a:prstGeom prst="rect">
                <a:avLst/>
              </a:prstGeom>
              <a:solidFill>
                <a:srgbClr val="FC887B">
                  <a:alpha val="43137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3" name="Rectángulo 192">
                <a:extLst>
                  <a:ext uri="{FF2B5EF4-FFF2-40B4-BE49-F238E27FC236}">
                    <a16:creationId xmlns:a16="http://schemas.microsoft.com/office/drawing/2014/main" id="{07B1A2FF-B41D-FD4A-821D-8012F78578D8}"/>
                  </a:ext>
                </a:extLst>
              </p:cNvPr>
              <p:cNvSpPr/>
              <p:nvPr/>
            </p:nvSpPr>
            <p:spPr>
              <a:xfrm rot="15120204">
                <a:off x="3639827" y="5292003"/>
                <a:ext cx="861836" cy="381000"/>
              </a:xfrm>
              <a:prstGeom prst="rect">
                <a:avLst/>
              </a:prstGeom>
              <a:solidFill>
                <a:srgbClr val="FC887B">
                  <a:alpha val="43137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4" name="Rectángulo 193">
                <a:extLst>
                  <a:ext uri="{FF2B5EF4-FFF2-40B4-BE49-F238E27FC236}">
                    <a16:creationId xmlns:a16="http://schemas.microsoft.com/office/drawing/2014/main" id="{D08D9677-86E4-E54D-8582-E930372386FE}"/>
                  </a:ext>
                </a:extLst>
              </p:cNvPr>
              <p:cNvSpPr/>
              <p:nvPr/>
            </p:nvSpPr>
            <p:spPr>
              <a:xfrm rot="15120204">
                <a:off x="4012811" y="5170820"/>
                <a:ext cx="861836" cy="381000"/>
              </a:xfrm>
              <a:prstGeom prst="rect">
                <a:avLst/>
              </a:prstGeom>
              <a:solidFill>
                <a:srgbClr val="FC887B">
                  <a:alpha val="43137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5" name="Rectángulo 194">
                <a:extLst>
                  <a:ext uri="{FF2B5EF4-FFF2-40B4-BE49-F238E27FC236}">
                    <a16:creationId xmlns:a16="http://schemas.microsoft.com/office/drawing/2014/main" id="{DDC59932-0DB0-2E4D-ABBC-8135FA76ABC4}"/>
                  </a:ext>
                </a:extLst>
              </p:cNvPr>
              <p:cNvSpPr/>
              <p:nvPr/>
            </p:nvSpPr>
            <p:spPr>
              <a:xfrm rot="15120204">
                <a:off x="3268323" y="5411180"/>
                <a:ext cx="861836" cy="381000"/>
              </a:xfrm>
              <a:prstGeom prst="rect">
                <a:avLst/>
              </a:prstGeom>
              <a:solidFill>
                <a:srgbClr val="FC887B">
                  <a:alpha val="43137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6" name="Rectángulo 195">
                <a:extLst>
                  <a:ext uri="{FF2B5EF4-FFF2-40B4-BE49-F238E27FC236}">
                    <a16:creationId xmlns:a16="http://schemas.microsoft.com/office/drawing/2014/main" id="{6F10DAA7-5D0C-9C4C-8EE0-68CFA28743F0}"/>
                  </a:ext>
                </a:extLst>
              </p:cNvPr>
              <p:cNvSpPr/>
              <p:nvPr/>
            </p:nvSpPr>
            <p:spPr>
              <a:xfrm rot="15120204">
                <a:off x="2895337" y="5532361"/>
                <a:ext cx="861836" cy="381000"/>
              </a:xfrm>
              <a:prstGeom prst="rect">
                <a:avLst/>
              </a:prstGeom>
              <a:solidFill>
                <a:srgbClr val="FC887B">
                  <a:alpha val="43137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7" name="Rectángulo 196">
                <a:extLst>
                  <a:ext uri="{FF2B5EF4-FFF2-40B4-BE49-F238E27FC236}">
                    <a16:creationId xmlns:a16="http://schemas.microsoft.com/office/drawing/2014/main" id="{A189E6D4-AB2E-F843-8037-DA5F062E50B3}"/>
                  </a:ext>
                </a:extLst>
              </p:cNvPr>
              <p:cNvSpPr/>
              <p:nvPr/>
            </p:nvSpPr>
            <p:spPr>
              <a:xfrm rot="15120204">
                <a:off x="2522351" y="5653544"/>
                <a:ext cx="861836" cy="381000"/>
              </a:xfrm>
              <a:prstGeom prst="rect">
                <a:avLst/>
              </a:prstGeom>
              <a:solidFill>
                <a:srgbClr val="FC887B">
                  <a:alpha val="43137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8" name="Rectángulo 197">
                <a:extLst>
                  <a:ext uri="{FF2B5EF4-FFF2-40B4-BE49-F238E27FC236}">
                    <a16:creationId xmlns:a16="http://schemas.microsoft.com/office/drawing/2014/main" id="{3D072DAB-3088-A040-87E9-0E063585C78A}"/>
                  </a:ext>
                </a:extLst>
              </p:cNvPr>
              <p:cNvSpPr/>
              <p:nvPr/>
            </p:nvSpPr>
            <p:spPr>
              <a:xfrm rot="15120204">
                <a:off x="2149366" y="5774727"/>
                <a:ext cx="861836" cy="381000"/>
              </a:xfrm>
              <a:prstGeom prst="rect">
                <a:avLst/>
              </a:prstGeom>
              <a:solidFill>
                <a:srgbClr val="FC887B">
                  <a:alpha val="43137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99" name="Grupo 198">
              <a:extLst>
                <a:ext uri="{FF2B5EF4-FFF2-40B4-BE49-F238E27FC236}">
                  <a16:creationId xmlns:a16="http://schemas.microsoft.com/office/drawing/2014/main" id="{BD2527F1-F1B1-EB4C-9C26-2C8B857C5E7F}"/>
                </a:ext>
              </a:extLst>
            </p:cNvPr>
            <p:cNvGrpSpPr/>
            <p:nvPr/>
          </p:nvGrpSpPr>
          <p:grpSpPr>
            <a:xfrm>
              <a:off x="1152242" y="5528243"/>
              <a:ext cx="2617430" cy="1522464"/>
              <a:chOff x="2380231" y="4746070"/>
              <a:chExt cx="2617430" cy="1522464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200" name="Rectángulo 199">
                <a:extLst>
                  <a:ext uri="{FF2B5EF4-FFF2-40B4-BE49-F238E27FC236}">
                    <a16:creationId xmlns:a16="http://schemas.microsoft.com/office/drawing/2014/main" id="{556ABB20-2C83-E94E-BBB6-6ADB84C46F81}"/>
                  </a:ext>
                </a:extLst>
              </p:cNvPr>
              <p:cNvSpPr/>
              <p:nvPr/>
            </p:nvSpPr>
            <p:spPr>
              <a:xfrm rot="15120204">
                <a:off x="4408474" y="4954257"/>
                <a:ext cx="797374" cy="381000"/>
              </a:xfrm>
              <a:prstGeom prst="rect">
                <a:avLst/>
              </a:prstGeom>
              <a:solidFill>
                <a:srgbClr val="FC887B">
                  <a:alpha val="43137"/>
                </a:srgbClr>
              </a:solidFill>
              <a:ln>
                <a:solidFill>
                  <a:srgbClr val="FFCD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1" name="Rectángulo 200">
                <a:extLst>
                  <a:ext uri="{FF2B5EF4-FFF2-40B4-BE49-F238E27FC236}">
                    <a16:creationId xmlns:a16="http://schemas.microsoft.com/office/drawing/2014/main" id="{A8A2895B-D95E-234C-8AEB-F1CFFDA303C0}"/>
                  </a:ext>
                </a:extLst>
              </p:cNvPr>
              <p:cNvSpPr/>
              <p:nvPr/>
            </p:nvSpPr>
            <p:spPr>
              <a:xfrm rot="15120204">
                <a:off x="3662505" y="5196623"/>
                <a:ext cx="797374" cy="381000"/>
              </a:xfrm>
              <a:prstGeom prst="rect">
                <a:avLst/>
              </a:prstGeom>
              <a:solidFill>
                <a:srgbClr val="FC887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2" name="Rectángulo 201">
                <a:extLst>
                  <a:ext uri="{FF2B5EF4-FFF2-40B4-BE49-F238E27FC236}">
                    <a16:creationId xmlns:a16="http://schemas.microsoft.com/office/drawing/2014/main" id="{65116687-F3EE-A84B-B360-7D43A5C108DD}"/>
                  </a:ext>
                </a:extLst>
              </p:cNvPr>
              <p:cNvSpPr/>
              <p:nvPr/>
            </p:nvSpPr>
            <p:spPr>
              <a:xfrm rot="15120204">
                <a:off x="4035489" y="5075440"/>
                <a:ext cx="797374" cy="381000"/>
              </a:xfrm>
              <a:prstGeom prst="rect">
                <a:avLst/>
              </a:prstGeom>
              <a:solidFill>
                <a:srgbClr val="FC887B">
                  <a:alpha val="43137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3" name="Rectángulo 202">
                <a:extLst>
                  <a:ext uri="{FF2B5EF4-FFF2-40B4-BE49-F238E27FC236}">
                    <a16:creationId xmlns:a16="http://schemas.microsoft.com/office/drawing/2014/main" id="{CC1882E7-15B2-E547-9AD1-7457ECFD96E0}"/>
                  </a:ext>
                </a:extLst>
              </p:cNvPr>
              <p:cNvSpPr/>
              <p:nvPr/>
            </p:nvSpPr>
            <p:spPr>
              <a:xfrm rot="15120204">
                <a:off x="3291001" y="5315800"/>
                <a:ext cx="797374" cy="381000"/>
              </a:xfrm>
              <a:prstGeom prst="rect">
                <a:avLst/>
              </a:prstGeom>
              <a:solidFill>
                <a:srgbClr val="FC887B">
                  <a:alpha val="43137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/>
                  <a:t>    </a:t>
                </a:r>
              </a:p>
            </p:txBody>
          </p:sp>
          <p:sp>
            <p:nvSpPr>
              <p:cNvPr id="204" name="Rectángulo 203">
                <a:extLst>
                  <a:ext uri="{FF2B5EF4-FFF2-40B4-BE49-F238E27FC236}">
                    <a16:creationId xmlns:a16="http://schemas.microsoft.com/office/drawing/2014/main" id="{9A82F6A3-4FC9-F14C-8373-8A0D7A56D0FD}"/>
                  </a:ext>
                </a:extLst>
              </p:cNvPr>
              <p:cNvSpPr/>
              <p:nvPr/>
            </p:nvSpPr>
            <p:spPr>
              <a:xfrm rot="15120204">
                <a:off x="2918015" y="5436981"/>
                <a:ext cx="797374" cy="381000"/>
              </a:xfrm>
              <a:prstGeom prst="rect">
                <a:avLst/>
              </a:prstGeom>
              <a:solidFill>
                <a:srgbClr val="FC887B">
                  <a:alpha val="43137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/>
                  <a:t>   </a:t>
                </a:r>
              </a:p>
            </p:txBody>
          </p:sp>
          <p:sp>
            <p:nvSpPr>
              <p:cNvPr id="205" name="Rectángulo 204">
                <a:extLst>
                  <a:ext uri="{FF2B5EF4-FFF2-40B4-BE49-F238E27FC236}">
                    <a16:creationId xmlns:a16="http://schemas.microsoft.com/office/drawing/2014/main" id="{DEC470D3-1A96-8B47-B0D2-0B3FBAD47736}"/>
                  </a:ext>
                </a:extLst>
              </p:cNvPr>
              <p:cNvSpPr/>
              <p:nvPr/>
            </p:nvSpPr>
            <p:spPr>
              <a:xfrm rot="15120204">
                <a:off x="2545029" y="5558164"/>
                <a:ext cx="797374" cy="381000"/>
              </a:xfrm>
              <a:prstGeom prst="rect">
                <a:avLst/>
              </a:prstGeom>
              <a:solidFill>
                <a:srgbClr val="FC887B">
                  <a:alpha val="43137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6" name="Rectángulo 205">
                <a:extLst>
                  <a:ext uri="{FF2B5EF4-FFF2-40B4-BE49-F238E27FC236}">
                    <a16:creationId xmlns:a16="http://schemas.microsoft.com/office/drawing/2014/main" id="{0EBA4D5E-ADA6-994B-BA03-EC71BB788D99}"/>
                  </a:ext>
                </a:extLst>
              </p:cNvPr>
              <p:cNvSpPr/>
              <p:nvPr/>
            </p:nvSpPr>
            <p:spPr>
              <a:xfrm rot="15120204">
                <a:off x="2172044" y="5679347"/>
                <a:ext cx="797374" cy="381000"/>
              </a:xfrm>
              <a:prstGeom prst="rect">
                <a:avLst/>
              </a:prstGeom>
              <a:solidFill>
                <a:srgbClr val="FC887B">
                  <a:alpha val="43137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220" name="Grupo 219">
              <a:extLst>
                <a:ext uri="{FF2B5EF4-FFF2-40B4-BE49-F238E27FC236}">
                  <a16:creationId xmlns:a16="http://schemas.microsoft.com/office/drawing/2014/main" id="{2D39EEFB-E18C-7646-BEA3-885EE8FE81A8}"/>
                </a:ext>
              </a:extLst>
            </p:cNvPr>
            <p:cNvGrpSpPr/>
            <p:nvPr/>
          </p:nvGrpSpPr>
          <p:grpSpPr>
            <a:xfrm rot="8586517">
              <a:off x="3173239" y="3699281"/>
              <a:ext cx="497076" cy="810442"/>
              <a:chOff x="3549810" y="7363313"/>
              <a:chExt cx="466883" cy="77174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218" name="Rectángulo 217">
                <a:extLst>
                  <a:ext uri="{FF2B5EF4-FFF2-40B4-BE49-F238E27FC236}">
                    <a16:creationId xmlns:a16="http://schemas.microsoft.com/office/drawing/2014/main" id="{B8849024-63BF-1449-B2B4-7FB052254A68}"/>
                  </a:ext>
                </a:extLst>
              </p:cNvPr>
              <p:cNvSpPr/>
              <p:nvPr/>
            </p:nvSpPr>
            <p:spPr>
              <a:xfrm rot="6493247">
                <a:off x="3566782" y="7462128"/>
                <a:ext cx="548725" cy="351096"/>
              </a:xfrm>
              <a:prstGeom prst="rect">
                <a:avLst/>
              </a:prstGeom>
              <a:solidFill>
                <a:srgbClr val="FC887B">
                  <a:alpha val="43137"/>
                </a:srgbClr>
              </a:solidFill>
              <a:ln w="12700">
                <a:solidFill>
                  <a:srgbClr val="FFCDC7">
                    <a:alpha val="8117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9" name="Triángulo rectángulo 218">
                <a:extLst>
                  <a:ext uri="{FF2B5EF4-FFF2-40B4-BE49-F238E27FC236}">
                    <a16:creationId xmlns:a16="http://schemas.microsoft.com/office/drawing/2014/main" id="{D813ECA6-A57D-144D-826A-FDB0D5BE6567}"/>
                  </a:ext>
                </a:extLst>
              </p:cNvPr>
              <p:cNvSpPr/>
              <p:nvPr/>
            </p:nvSpPr>
            <p:spPr>
              <a:xfrm rot="11901479">
                <a:off x="3549810" y="7902123"/>
                <a:ext cx="342546" cy="232938"/>
              </a:xfrm>
              <a:prstGeom prst="rtTriangle">
                <a:avLst/>
              </a:prstGeom>
              <a:solidFill>
                <a:srgbClr val="FC887B">
                  <a:alpha val="43137"/>
                </a:srgbClr>
              </a:solidFill>
              <a:ln w="12700">
                <a:solidFill>
                  <a:srgbClr val="FFCDC7">
                    <a:alpha val="8117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225" name="Elipse 224">
            <a:extLst>
              <a:ext uri="{FF2B5EF4-FFF2-40B4-BE49-F238E27FC236}">
                <a16:creationId xmlns:a16="http://schemas.microsoft.com/office/drawing/2014/main" id="{E49FE224-EF9C-AF4C-B686-5010DFC232AE}"/>
              </a:ext>
            </a:extLst>
          </p:cNvPr>
          <p:cNvSpPr/>
          <p:nvPr/>
        </p:nvSpPr>
        <p:spPr>
          <a:xfrm>
            <a:off x="7292691" y="2013165"/>
            <a:ext cx="252000" cy="252000"/>
          </a:xfrm>
          <a:prstGeom prst="ellipse">
            <a:avLst/>
          </a:prstGeom>
          <a:solidFill>
            <a:srgbClr val="CFE7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6" name="Elipse 225">
            <a:extLst>
              <a:ext uri="{FF2B5EF4-FFF2-40B4-BE49-F238E27FC236}">
                <a16:creationId xmlns:a16="http://schemas.microsoft.com/office/drawing/2014/main" id="{4E91B8AE-251C-6F43-B400-3725FEDE398B}"/>
              </a:ext>
            </a:extLst>
          </p:cNvPr>
          <p:cNvSpPr/>
          <p:nvPr/>
        </p:nvSpPr>
        <p:spPr>
          <a:xfrm>
            <a:off x="8933436" y="1257572"/>
            <a:ext cx="252000" cy="252000"/>
          </a:xfrm>
          <a:prstGeom prst="ellipse">
            <a:avLst/>
          </a:prstGeom>
          <a:solidFill>
            <a:srgbClr val="CFE7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7" name="Elipse 226">
            <a:extLst>
              <a:ext uri="{FF2B5EF4-FFF2-40B4-BE49-F238E27FC236}">
                <a16:creationId xmlns:a16="http://schemas.microsoft.com/office/drawing/2014/main" id="{C4C3A532-9D2D-394B-B6AF-204CAFEE90DD}"/>
              </a:ext>
            </a:extLst>
          </p:cNvPr>
          <p:cNvSpPr/>
          <p:nvPr/>
        </p:nvSpPr>
        <p:spPr>
          <a:xfrm>
            <a:off x="3818922" y="1267489"/>
            <a:ext cx="252000" cy="252000"/>
          </a:xfrm>
          <a:prstGeom prst="ellipse">
            <a:avLst/>
          </a:prstGeom>
          <a:solidFill>
            <a:srgbClr val="FEDE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8" name="Elipse 227">
            <a:extLst>
              <a:ext uri="{FF2B5EF4-FFF2-40B4-BE49-F238E27FC236}">
                <a16:creationId xmlns:a16="http://schemas.microsoft.com/office/drawing/2014/main" id="{1CAD17D2-F572-6241-9DDE-04301326DA80}"/>
              </a:ext>
            </a:extLst>
          </p:cNvPr>
          <p:cNvSpPr/>
          <p:nvPr/>
        </p:nvSpPr>
        <p:spPr>
          <a:xfrm>
            <a:off x="3938898" y="3084295"/>
            <a:ext cx="252000" cy="252000"/>
          </a:xfrm>
          <a:prstGeom prst="ellipse">
            <a:avLst/>
          </a:prstGeom>
          <a:solidFill>
            <a:srgbClr val="FEDE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9" name="Elipse 228">
            <a:extLst>
              <a:ext uri="{FF2B5EF4-FFF2-40B4-BE49-F238E27FC236}">
                <a16:creationId xmlns:a16="http://schemas.microsoft.com/office/drawing/2014/main" id="{EF4FE1A9-8BF7-1E40-BC1F-CED5096FEF9A}"/>
              </a:ext>
            </a:extLst>
          </p:cNvPr>
          <p:cNvSpPr/>
          <p:nvPr/>
        </p:nvSpPr>
        <p:spPr>
          <a:xfrm>
            <a:off x="2168964" y="6214919"/>
            <a:ext cx="252000" cy="252000"/>
          </a:xfrm>
          <a:prstGeom prst="ellipse">
            <a:avLst/>
          </a:prstGeom>
          <a:solidFill>
            <a:srgbClr val="FC88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0" name="Elipse 229">
            <a:extLst>
              <a:ext uri="{FF2B5EF4-FFF2-40B4-BE49-F238E27FC236}">
                <a16:creationId xmlns:a16="http://schemas.microsoft.com/office/drawing/2014/main" id="{B0AF2555-8552-B046-AA1D-0C9982AF7EFD}"/>
              </a:ext>
            </a:extLst>
          </p:cNvPr>
          <p:cNvSpPr/>
          <p:nvPr/>
        </p:nvSpPr>
        <p:spPr>
          <a:xfrm>
            <a:off x="3932431" y="6574858"/>
            <a:ext cx="252000" cy="252000"/>
          </a:xfrm>
          <a:prstGeom prst="ellipse">
            <a:avLst/>
          </a:prstGeom>
          <a:solidFill>
            <a:srgbClr val="FC88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3" name="Elipse 382">
            <a:extLst>
              <a:ext uri="{FF2B5EF4-FFF2-40B4-BE49-F238E27FC236}">
                <a16:creationId xmlns:a16="http://schemas.microsoft.com/office/drawing/2014/main" id="{92158A86-029C-A248-A65A-9707BA4FD29B}"/>
              </a:ext>
            </a:extLst>
          </p:cNvPr>
          <p:cNvSpPr/>
          <p:nvPr/>
        </p:nvSpPr>
        <p:spPr>
          <a:xfrm>
            <a:off x="6343709" y="9191972"/>
            <a:ext cx="252000" cy="252000"/>
          </a:xfrm>
          <a:prstGeom prst="ellipse">
            <a:avLst/>
          </a:prstGeom>
          <a:solidFill>
            <a:srgbClr val="87E2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4" name="Elipse 383">
            <a:extLst>
              <a:ext uri="{FF2B5EF4-FFF2-40B4-BE49-F238E27FC236}">
                <a16:creationId xmlns:a16="http://schemas.microsoft.com/office/drawing/2014/main" id="{E97598E6-1503-704B-A016-D4FDF594FD4D}"/>
              </a:ext>
            </a:extLst>
          </p:cNvPr>
          <p:cNvSpPr/>
          <p:nvPr/>
        </p:nvSpPr>
        <p:spPr>
          <a:xfrm>
            <a:off x="7251544" y="7618769"/>
            <a:ext cx="252000" cy="252000"/>
          </a:xfrm>
          <a:prstGeom prst="ellipse">
            <a:avLst/>
          </a:prstGeom>
          <a:solidFill>
            <a:srgbClr val="87E2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5" name="Elipse 384">
            <a:extLst>
              <a:ext uri="{FF2B5EF4-FFF2-40B4-BE49-F238E27FC236}">
                <a16:creationId xmlns:a16="http://schemas.microsoft.com/office/drawing/2014/main" id="{923E21F3-743E-344E-830B-92DAD754FB5E}"/>
              </a:ext>
            </a:extLst>
          </p:cNvPr>
          <p:cNvSpPr/>
          <p:nvPr/>
        </p:nvSpPr>
        <p:spPr>
          <a:xfrm>
            <a:off x="10547363" y="6187735"/>
            <a:ext cx="252000" cy="252000"/>
          </a:xfrm>
          <a:prstGeom prst="ellipse">
            <a:avLst/>
          </a:prstGeom>
          <a:solidFill>
            <a:srgbClr val="CCABD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6" name="Elipse 385">
            <a:extLst>
              <a:ext uri="{FF2B5EF4-FFF2-40B4-BE49-F238E27FC236}">
                <a16:creationId xmlns:a16="http://schemas.microsoft.com/office/drawing/2014/main" id="{6589D255-CA4C-CC49-89C3-1C0AF7F99A08}"/>
              </a:ext>
            </a:extLst>
          </p:cNvPr>
          <p:cNvSpPr/>
          <p:nvPr/>
        </p:nvSpPr>
        <p:spPr>
          <a:xfrm>
            <a:off x="9336373" y="4873248"/>
            <a:ext cx="252000" cy="252000"/>
          </a:xfrm>
          <a:prstGeom prst="ellipse">
            <a:avLst/>
          </a:prstGeom>
          <a:solidFill>
            <a:srgbClr val="CCABD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98" name="Triángulo 397">
            <a:extLst>
              <a:ext uri="{FF2B5EF4-FFF2-40B4-BE49-F238E27FC236}">
                <a16:creationId xmlns:a16="http://schemas.microsoft.com/office/drawing/2014/main" id="{06CF5933-29E3-6348-9705-DE3A681EC4B0}"/>
              </a:ext>
            </a:extLst>
          </p:cNvPr>
          <p:cNvSpPr/>
          <p:nvPr/>
        </p:nvSpPr>
        <p:spPr>
          <a:xfrm rot="8692076">
            <a:off x="5025417" y="3638662"/>
            <a:ext cx="2105999" cy="1494180"/>
          </a:xfrm>
          <a:prstGeom prst="triangle">
            <a:avLst>
              <a:gd name="adj" fmla="val 50312"/>
            </a:avLst>
          </a:prstGeom>
          <a:solidFill>
            <a:srgbClr val="FEDE95"/>
          </a:solidFill>
          <a:ln>
            <a:solidFill>
              <a:srgbClr val="FED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2" name="Imagen 401">
            <a:extLst>
              <a:ext uri="{FF2B5EF4-FFF2-40B4-BE49-F238E27FC236}">
                <a16:creationId xmlns:a16="http://schemas.microsoft.com/office/drawing/2014/main" id="{907D9D50-DED0-CA4F-8097-FF9E40D91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54635">
            <a:off x="5491632" y="3775207"/>
            <a:ext cx="1006718" cy="1002691"/>
          </a:xfrm>
          <a:prstGeom prst="rect">
            <a:avLst/>
          </a:prstGeom>
        </p:spPr>
      </p:pic>
      <p:sp>
        <p:nvSpPr>
          <p:cNvPr id="405" name="Triángulo 404">
            <a:extLst>
              <a:ext uri="{FF2B5EF4-FFF2-40B4-BE49-F238E27FC236}">
                <a16:creationId xmlns:a16="http://schemas.microsoft.com/office/drawing/2014/main" id="{1BB70FCA-198F-974B-A49B-75E5D3F4954C}"/>
              </a:ext>
            </a:extLst>
          </p:cNvPr>
          <p:cNvSpPr/>
          <p:nvPr/>
        </p:nvSpPr>
        <p:spPr>
          <a:xfrm>
            <a:off x="5437753" y="4994987"/>
            <a:ext cx="2101804" cy="1367686"/>
          </a:xfrm>
          <a:prstGeom prst="triangle">
            <a:avLst>
              <a:gd name="adj" fmla="val 52155"/>
            </a:avLst>
          </a:prstGeom>
          <a:solidFill>
            <a:srgbClr val="87E2CE"/>
          </a:solidFill>
          <a:ln>
            <a:solidFill>
              <a:srgbClr val="87E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6" name="Triángulo 405">
            <a:extLst>
              <a:ext uri="{FF2B5EF4-FFF2-40B4-BE49-F238E27FC236}">
                <a16:creationId xmlns:a16="http://schemas.microsoft.com/office/drawing/2014/main" id="{89BDB228-FD9F-8646-899C-EBDB9F3C77CF}"/>
              </a:ext>
            </a:extLst>
          </p:cNvPr>
          <p:cNvSpPr/>
          <p:nvPr/>
        </p:nvSpPr>
        <p:spPr>
          <a:xfrm rot="4327514">
            <a:off x="4762836" y="4424711"/>
            <a:ext cx="2062042" cy="1464743"/>
          </a:xfrm>
          <a:prstGeom prst="triangle">
            <a:avLst>
              <a:gd name="adj" fmla="val 53266"/>
            </a:avLst>
          </a:prstGeom>
          <a:solidFill>
            <a:srgbClr val="FC887B"/>
          </a:solidFill>
          <a:ln>
            <a:solidFill>
              <a:srgbClr val="FC8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7" name="Triángulo 406">
            <a:extLst>
              <a:ext uri="{FF2B5EF4-FFF2-40B4-BE49-F238E27FC236}">
                <a16:creationId xmlns:a16="http://schemas.microsoft.com/office/drawing/2014/main" id="{FDC05EE7-15DB-984D-A6D0-39953C03EC5B}"/>
              </a:ext>
            </a:extLst>
          </p:cNvPr>
          <p:cNvSpPr/>
          <p:nvPr/>
        </p:nvSpPr>
        <p:spPr>
          <a:xfrm rot="17310249">
            <a:off x="6181447" y="4448341"/>
            <a:ext cx="2068833" cy="1391594"/>
          </a:xfrm>
          <a:prstGeom prst="triangle">
            <a:avLst>
              <a:gd name="adj" fmla="val 46119"/>
            </a:avLst>
          </a:prstGeom>
          <a:solidFill>
            <a:srgbClr val="CCABDB"/>
          </a:solidFill>
          <a:ln>
            <a:solidFill>
              <a:srgbClr val="CCA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2C32D8-BAA3-684B-9B79-8C7A1138C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863" y="4753903"/>
            <a:ext cx="639116" cy="453427"/>
          </a:xfrm>
          <a:prstGeom prst="rect">
            <a:avLst/>
          </a:prstGeom>
        </p:spPr>
      </p:pic>
      <p:sp>
        <p:nvSpPr>
          <p:cNvPr id="49" name="Anillo 48">
            <a:extLst>
              <a:ext uri="{FF2B5EF4-FFF2-40B4-BE49-F238E27FC236}">
                <a16:creationId xmlns:a16="http://schemas.microsoft.com/office/drawing/2014/main" id="{BDCD85FD-F41D-A842-B9A1-27D1748DDCB6}"/>
              </a:ext>
            </a:extLst>
          </p:cNvPr>
          <p:cNvSpPr/>
          <p:nvPr/>
        </p:nvSpPr>
        <p:spPr>
          <a:xfrm>
            <a:off x="1725237" y="2840943"/>
            <a:ext cx="1897076" cy="1866013"/>
          </a:xfrm>
          <a:prstGeom prst="donut">
            <a:avLst/>
          </a:prstGeom>
          <a:solidFill>
            <a:srgbClr val="FFEFCE"/>
          </a:solidFill>
          <a:ln>
            <a:solidFill>
              <a:srgbClr val="FED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2" name="Anillo 181">
            <a:extLst>
              <a:ext uri="{FF2B5EF4-FFF2-40B4-BE49-F238E27FC236}">
                <a16:creationId xmlns:a16="http://schemas.microsoft.com/office/drawing/2014/main" id="{BAE311F5-238E-5547-B625-B8C8C431B8DB}"/>
              </a:ext>
            </a:extLst>
          </p:cNvPr>
          <p:cNvSpPr/>
          <p:nvPr/>
        </p:nvSpPr>
        <p:spPr>
          <a:xfrm>
            <a:off x="3133289" y="7203939"/>
            <a:ext cx="1897076" cy="1866013"/>
          </a:xfrm>
          <a:prstGeom prst="donut">
            <a:avLst/>
          </a:prstGeom>
          <a:solidFill>
            <a:srgbClr val="FFCDC7"/>
          </a:solidFill>
          <a:ln>
            <a:solidFill>
              <a:srgbClr val="FC8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8" name="Anillo 207">
            <a:extLst>
              <a:ext uri="{FF2B5EF4-FFF2-40B4-BE49-F238E27FC236}">
                <a16:creationId xmlns:a16="http://schemas.microsoft.com/office/drawing/2014/main" id="{516CE824-4D63-8F4A-934A-FB168FFBFE61}"/>
              </a:ext>
            </a:extLst>
          </p:cNvPr>
          <p:cNvSpPr/>
          <p:nvPr/>
        </p:nvSpPr>
        <p:spPr>
          <a:xfrm>
            <a:off x="7864904" y="7162090"/>
            <a:ext cx="1897076" cy="1866013"/>
          </a:xfrm>
          <a:prstGeom prst="donut">
            <a:avLst/>
          </a:prstGeom>
          <a:solidFill>
            <a:srgbClr val="C6F1E7"/>
          </a:solidFill>
          <a:ln>
            <a:solidFill>
              <a:srgbClr val="87E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9" name="Anillo 208">
            <a:extLst>
              <a:ext uri="{FF2B5EF4-FFF2-40B4-BE49-F238E27FC236}">
                <a16:creationId xmlns:a16="http://schemas.microsoft.com/office/drawing/2014/main" id="{E14627FC-A9BE-E540-8FCF-FFB6247673D7}"/>
              </a:ext>
            </a:extLst>
          </p:cNvPr>
          <p:cNvSpPr/>
          <p:nvPr/>
        </p:nvSpPr>
        <p:spPr>
          <a:xfrm>
            <a:off x="9277388" y="2767908"/>
            <a:ext cx="1897076" cy="1866013"/>
          </a:xfrm>
          <a:prstGeom prst="donut">
            <a:avLst/>
          </a:prstGeom>
          <a:solidFill>
            <a:srgbClr val="E4D1EC"/>
          </a:solidFill>
          <a:ln>
            <a:solidFill>
              <a:srgbClr val="CC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0" name="Anillo 209">
            <a:extLst>
              <a:ext uri="{FF2B5EF4-FFF2-40B4-BE49-F238E27FC236}">
                <a16:creationId xmlns:a16="http://schemas.microsoft.com/office/drawing/2014/main" id="{3583DC82-20CE-404E-B3B6-5C7AFE2D2105}"/>
              </a:ext>
            </a:extLst>
          </p:cNvPr>
          <p:cNvSpPr/>
          <p:nvPr/>
        </p:nvSpPr>
        <p:spPr>
          <a:xfrm>
            <a:off x="5586712" y="81496"/>
            <a:ext cx="1897076" cy="1866013"/>
          </a:xfrm>
          <a:prstGeom prst="donut">
            <a:avLst/>
          </a:prstGeom>
          <a:solidFill>
            <a:srgbClr val="E1F0DB"/>
          </a:solidFill>
          <a:ln>
            <a:solidFill>
              <a:srgbClr val="CFE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1E52CA0F-94B9-B842-AFCD-06A94B8C4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437" y="5321577"/>
            <a:ext cx="967625" cy="971511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F78BBFD6-ACB9-5346-A248-74109E3CB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47187">
            <a:off x="6897311" y="4669038"/>
            <a:ext cx="903059" cy="1026554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E03BDE69-C1F2-B94C-81A2-1F0F3CD1DF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348162">
            <a:off x="5142957" y="4734543"/>
            <a:ext cx="1028815" cy="1024700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971669B6-F0A7-B744-B0C0-5C85C71D00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108987">
            <a:off x="6645360" y="3745734"/>
            <a:ext cx="812029" cy="886776"/>
          </a:xfrm>
          <a:prstGeom prst="rect">
            <a:avLst/>
          </a:prstGeom>
        </p:spPr>
      </p:pic>
      <p:sp>
        <p:nvSpPr>
          <p:cNvPr id="244" name="CuadroTexto 243">
            <a:extLst>
              <a:ext uri="{FF2B5EF4-FFF2-40B4-BE49-F238E27FC236}">
                <a16:creationId xmlns:a16="http://schemas.microsoft.com/office/drawing/2014/main" id="{FD08517D-E2BE-4D47-9B3E-85F92DD715D1}"/>
              </a:ext>
            </a:extLst>
          </p:cNvPr>
          <p:cNvSpPr txBox="1"/>
          <p:nvPr/>
        </p:nvSpPr>
        <p:spPr>
          <a:xfrm>
            <a:off x="7649729" y="9097226"/>
            <a:ext cx="171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1</a:t>
            </a:r>
          </a:p>
        </p:txBody>
      </p:sp>
      <p:sp>
        <p:nvSpPr>
          <p:cNvPr id="258" name="CuadroTexto 257">
            <a:extLst>
              <a:ext uri="{FF2B5EF4-FFF2-40B4-BE49-F238E27FC236}">
                <a16:creationId xmlns:a16="http://schemas.microsoft.com/office/drawing/2014/main" id="{ADDD1331-3656-4C42-B843-A39C1E7C1D15}"/>
              </a:ext>
            </a:extLst>
          </p:cNvPr>
          <p:cNvSpPr txBox="1"/>
          <p:nvPr/>
        </p:nvSpPr>
        <p:spPr>
          <a:xfrm>
            <a:off x="7599395" y="8727786"/>
            <a:ext cx="171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2</a:t>
            </a:r>
          </a:p>
        </p:txBody>
      </p:sp>
      <p:sp>
        <p:nvSpPr>
          <p:cNvPr id="259" name="CuadroTexto 258">
            <a:extLst>
              <a:ext uri="{FF2B5EF4-FFF2-40B4-BE49-F238E27FC236}">
                <a16:creationId xmlns:a16="http://schemas.microsoft.com/office/drawing/2014/main" id="{A0CC3FB2-A7FB-884F-B275-2B41AFF18D6C}"/>
              </a:ext>
            </a:extLst>
          </p:cNvPr>
          <p:cNvSpPr txBox="1"/>
          <p:nvPr/>
        </p:nvSpPr>
        <p:spPr>
          <a:xfrm>
            <a:off x="7599395" y="8337174"/>
            <a:ext cx="171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3</a:t>
            </a:r>
          </a:p>
        </p:txBody>
      </p:sp>
      <p:sp>
        <p:nvSpPr>
          <p:cNvPr id="260" name="CuadroTexto 259">
            <a:extLst>
              <a:ext uri="{FF2B5EF4-FFF2-40B4-BE49-F238E27FC236}">
                <a16:creationId xmlns:a16="http://schemas.microsoft.com/office/drawing/2014/main" id="{6E9318EF-4B00-D242-97DC-936A25848F19}"/>
              </a:ext>
            </a:extLst>
          </p:cNvPr>
          <p:cNvSpPr txBox="1"/>
          <p:nvPr/>
        </p:nvSpPr>
        <p:spPr>
          <a:xfrm>
            <a:off x="7591101" y="7953011"/>
            <a:ext cx="171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4</a:t>
            </a:r>
          </a:p>
        </p:txBody>
      </p:sp>
      <p:sp>
        <p:nvSpPr>
          <p:cNvPr id="261" name="CuadroTexto 260">
            <a:extLst>
              <a:ext uri="{FF2B5EF4-FFF2-40B4-BE49-F238E27FC236}">
                <a16:creationId xmlns:a16="http://schemas.microsoft.com/office/drawing/2014/main" id="{3387AB40-AD39-DA4E-BF05-DF423595D6B8}"/>
              </a:ext>
            </a:extLst>
          </p:cNvPr>
          <p:cNvSpPr txBox="1"/>
          <p:nvPr/>
        </p:nvSpPr>
        <p:spPr>
          <a:xfrm>
            <a:off x="7599395" y="7537699"/>
            <a:ext cx="171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5</a:t>
            </a:r>
          </a:p>
        </p:txBody>
      </p:sp>
      <p:sp>
        <p:nvSpPr>
          <p:cNvPr id="262" name="CuadroTexto 261">
            <a:extLst>
              <a:ext uri="{FF2B5EF4-FFF2-40B4-BE49-F238E27FC236}">
                <a16:creationId xmlns:a16="http://schemas.microsoft.com/office/drawing/2014/main" id="{F01BCF47-6489-BC42-8E75-8F1E677DC660}"/>
              </a:ext>
            </a:extLst>
          </p:cNvPr>
          <p:cNvSpPr txBox="1"/>
          <p:nvPr/>
        </p:nvSpPr>
        <p:spPr>
          <a:xfrm>
            <a:off x="7592896" y="7162468"/>
            <a:ext cx="171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6</a:t>
            </a:r>
          </a:p>
        </p:txBody>
      </p:sp>
      <p:sp>
        <p:nvSpPr>
          <p:cNvPr id="263" name="CuadroTexto 262">
            <a:extLst>
              <a:ext uri="{FF2B5EF4-FFF2-40B4-BE49-F238E27FC236}">
                <a16:creationId xmlns:a16="http://schemas.microsoft.com/office/drawing/2014/main" id="{676CA639-8DE7-0D4B-B6A8-9392B14851B1}"/>
              </a:ext>
            </a:extLst>
          </p:cNvPr>
          <p:cNvSpPr txBox="1"/>
          <p:nvPr/>
        </p:nvSpPr>
        <p:spPr>
          <a:xfrm>
            <a:off x="7599395" y="6755087"/>
            <a:ext cx="171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7</a:t>
            </a:r>
          </a:p>
        </p:txBody>
      </p:sp>
      <p:sp>
        <p:nvSpPr>
          <p:cNvPr id="264" name="CuadroTexto 263">
            <a:extLst>
              <a:ext uri="{FF2B5EF4-FFF2-40B4-BE49-F238E27FC236}">
                <a16:creationId xmlns:a16="http://schemas.microsoft.com/office/drawing/2014/main" id="{9E960758-1532-0645-8AAE-D44DABC0AEC3}"/>
              </a:ext>
            </a:extLst>
          </p:cNvPr>
          <p:cNvSpPr txBox="1"/>
          <p:nvPr/>
        </p:nvSpPr>
        <p:spPr>
          <a:xfrm>
            <a:off x="6934349" y="6380903"/>
            <a:ext cx="171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8</a:t>
            </a:r>
          </a:p>
        </p:txBody>
      </p:sp>
      <p:sp>
        <p:nvSpPr>
          <p:cNvPr id="265" name="CuadroTexto 264">
            <a:extLst>
              <a:ext uri="{FF2B5EF4-FFF2-40B4-BE49-F238E27FC236}">
                <a16:creationId xmlns:a16="http://schemas.microsoft.com/office/drawing/2014/main" id="{2BAD3A61-266B-6444-AC32-426AB1F7E748}"/>
              </a:ext>
            </a:extLst>
          </p:cNvPr>
          <p:cNvSpPr txBox="1"/>
          <p:nvPr/>
        </p:nvSpPr>
        <p:spPr>
          <a:xfrm rot="17302923">
            <a:off x="7729751" y="5867944"/>
            <a:ext cx="171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9</a:t>
            </a:r>
          </a:p>
        </p:txBody>
      </p:sp>
      <p:sp>
        <p:nvSpPr>
          <p:cNvPr id="266" name="CuadroTexto 265">
            <a:extLst>
              <a:ext uri="{FF2B5EF4-FFF2-40B4-BE49-F238E27FC236}">
                <a16:creationId xmlns:a16="http://schemas.microsoft.com/office/drawing/2014/main" id="{93258B46-CD88-AB43-8122-971ABD2DE82E}"/>
              </a:ext>
            </a:extLst>
          </p:cNvPr>
          <p:cNvSpPr txBox="1"/>
          <p:nvPr/>
        </p:nvSpPr>
        <p:spPr>
          <a:xfrm rot="17302923">
            <a:off x="8030221" y="5957578"/>
            <a:ext cx="331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10</a:t>
            </a:r>
          </a:p>
        </p:txBody>
      </p:sp>
      <p:sp>
        <p:nvSpPr>
          <p:cNvPr id="267" name="CuadroTexto 266">
            <a:extLst>
              <a:ext uri="{FF2B5EF4-FFF2-40B4-BE49-F238E27FC236}">
                <a16:creationId xmlns:a16="http://schemas.microsoft.com/office/drawing/2014/main" id="{BCBD050A-9D62-CC4B-B4B5-30D3BD93EDFF}"/>
              </a:ext>
            </a:extLst>
          </p:cNvPr>
          <p:cNvSpPr txBox="1"/>
          <p:nvPr/>
        </p:nvSpPr>
        <p:spPr>
          <a:xfrm rot="17302923">
            <a:off x="8381037" y="6041709"/>
            <a:ext cx="331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11</a:t>
            </a:r>
          </a:p>
        </p:txBody>
      </p:sp>
      <p:sp>
        <p:nvSpPr>
          <p:cNvPr id="268" name="CuadroTexto 267">
            <a:extLst>
              <a:ext uri="{FF2B5EF4-FFF2-40B4-BE49-F238E27FC236}">
                <a16:creationId xmlns:a16="http://schemas.microsoft.com/office/drawing/2014/main" id="{530485D7-D8B4-CB4A-8F7E-C8008BA64524}"/>
              </a:ext>
            </a:extLst>
          </p:cNvPr>
          <p:cNvSpPr txBox="1"/>
          <p:nvPr/>
        </p:nvSpPr>
        <p:spPr>
          <a:xfrm rot="17302923">
            <a:off x="8746654" y="6200554"/>
            <a:ext cx="331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12</a:t>
            </a:r>
          </a:p>
        </p:txBody>
      </p:sp>
      <p:sp>
        <p:nvSpPr>
          <p:cNvPr id="269" name="CuadroTexto 268">
            <a:extLst>
              <a:ext uri="{FF2B5EF4-FFF2-40B4-BE49-F238E27FC236}">
                <a16:creationId xmlns:a16="http://schemas.microsoft.com/office/drawing/2014/main" id="{56ACFA70-E4DC-4545-B33C-2939613723C4}"/>
              </a:ext>
            </a:extLst>
          </p:cNvPr>
          <p:cNvSpPr txBox="1"/>
          <p:nvPr/>
        </p:nvSpPr>
        <p:spPr>
          <a:xfrm rot="17302923">
            <a:off x="9121289" y="6340556"/>
            <a:ext cx="331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13</a:t>
            </a:r>
          </a:p>
        </p:txBody>
      </p:sp>
      <p:sp>
        <p:nvSpPr>
          <p:cNvPr id="270" name="CuadroTexto 269">
            <a:extLst>
              <a:ext uri="{FF2B5EF4-FFF2-40B4-BE49-F238E27FC236}">
                <a16:creationId xmlns:a16="http://schemas.microsoft.com/office/drawing/2014/main" id="{83DCB8A4-10BE-E241-8482-9883360AB3BD}"/>
              </a:ext>
            </a:extLst>
          </p:cNvPr>
          <p:cNvSpPr txBox="1"/>
          <p:nvPr/>
        </p:nvSpPr>
        <p:spPr>
          <a:xfrm rot="17302923">
            <a:off x="9486906" y="6449299"/>
            <a:ext cx="331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14</a:t>
            </a:r>
          </a:p>
        </p:txBody>
      </p:sp>
      <p:sp>
        <p:nvSpPr>
          <p:cNvPr id="271" name="CuadroTexto 270">
            <a:extLst>
              <a:ext uri="{FF2B5EF4-FFF2-40B4-BE49-F238E27FC236}">
                <a16:creationId xmlns:a16="http://schemas.microsoft.com/office/drawing/2014/main" id="{3ACAD572-C2BB-1E43-88BD-23FF4919A0CB}"/>
              </a:ext>
            </a:extLst>
          </p:cNvPr>
          <p:cNvSpPr txBox="1"/>
          <p:nvPr/>
        </p:nvSpPr>
        <p:spPr>
          <a:xfrm rot="17302923">
            <a:off x="9872219" y="6563599"/>
            <a:ext cx="331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15</a:t>
            </a:r>
          </a:p>
        </p:txBody>
      </p:sp>
      <p:sp>
        <p:nvSpPr>
          <p:cNvPr id="273" name="CuadroTexto 272">
            <a:extLst>
              <a:ext uri="{FF2B5EF4-FFF2-40B4-BE49-F238E27FC236}">
                <a16:creationId xmlns:a16="http://schemas.microsoft.com/office/drawing/2014/main" id="{CAA6BAFB-103E-3D41-A718-4B99C111E92B}"/>
              </a:ext>
            </a:extLst>
          </p:cNvPr>
          <p:cNvSpPr txBox="1"/>
          <p:nvPr/>
        </p:nvSpPr>
        <p:spPr>
          <a:xfrm rot="17302923">
            <a:off x="10237675" y="6683090"/>
            <a:ext cx="331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16</a:t>
            </a:r>
          </a:p>
        </p:txBody>
      </p:sp>
      <p:sp>
        <p:nvSpPr>
          <p:cNvPr id="274" name="CuadroTexto 273">
            <a:extLst>
              <a:ext uri="{FF2B5EF4-FFF2-40B4-BE49-F238E27FC236}">
                <a16:creationId xmlns:a16="http://schemas.microsoft.com/office/drawing/2014/main" id="{79783C48-5CE3-1649-807F-50234A8798C9}"/>
              </a:ext>
            </a:extLst>
          </p:cNvPr>
          <p:cNvSpPr txBox="1"/>
          <p:nvPr/>
        </p:nvSpPr>
        <p:spPr>
          <a:xfrm rot="17302923">
            <a:off x="10545985" y="5808730"/>
            <a:ext cx="331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17</a:t>
            </a:r>
          </a:p>
        </p:txBody>
      </p:sp>
      <p:sp>
        <p:nvSpPr>
          <p:cNvPr id="275" name="CuadroTexto 274">
            <a:extLst>
              <a:ext uri="{FF2B5EF4-FFF2-40B4-BE49-F238E27FC236}">
                <a16:creationId xmlns:a16="http://schemas.microsoft.com/office/drawing/2014/main" id="{1F6F5FDE-02F4-D244-B06B-29D18DE9DE0B}"/>
              </a:ext>
            </a:extLst>
          </p:cNvPr>
          <p:cNvSpPr txBox="1"/>
          <p:nvPr/>
        </p:nvSpPr>
        <p:spPr>
          <a:xfrm rot="17302923">
            <a:off x="10809872" y="5000257"/>
            <a:ext cx="331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18</a:t>
            </a:r>
          </a:p>
        </p:txBody>
      </p:sp>
      <p:sp>
        <p:nvSpPr>
          <p:cNvPr id="276" name="CuadroTexto 275">
            <a:extLst>
              <a:ext uri="{FF2B5EF4-FFF2-40B4-BE49-F238E27FC236}">
                <a16:creationId xmlns:a16="http://schemas.microsoft.com/office/drawing/2014/main" id="{C79328F1-F568-8D4E-B802-6F1A7625B5CE}"/>
              </a:ext>
            </a:extLst>
          </p:cNvPr>
          <p:cNvSpPr txBox="1"/>
          <p:nvPr/>
        </p:nvSpPr>
        <p:spPr>
          <a:xfrm rot="17302923">
            <a:off x="10447275" y="4872894"/>
            <a:ext cx="331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19</a:t>
            </a:r>
          </a:p>
        </p:txBody>
      </p:sp>
      <p:sp>
        <p:nvSpPr>
          <p:cNvPr id="277" name="CuadroTexto 276">
            <a:extLst>
              <a:ext uri="{FF2B5EF4-FFF2-40B4-BE49-F238E27FC236}">
                <a16:creationId xmlns:a16="http://schemas.microsoft.com/office/drawing/2014/main" id="{EABA002F-5A06-6D4D-830C-E085AB91CDE7}"/>
              </a:ext>
            </a:extLst>
          </p:cNvPr>
          <p:cNvSpPr txBox="1"/>
          <p:nvPr/>
        </p:nvSpPr>
        <p:spPr>
          <a:xfrm rot="17302923">
            <a:off x="10078453" y="4788126"/>
            <a:ext cx="331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20</a:t>
            </a:r>
          </a:p>
        </p:txBody>
      </p:sp>
      <p:sp>
        <p:nvSpPr>
          <p:cNvPr id="278" name="CuadroTexto 277">
            <a:extLst>
              <a:ext uri="{FF2B5EF4-FFF2-40B4-BE49-F238E27FC236}">
                <a16:creationId xmlns:a16="http://schemas.microsoft.com/office/drawing/2014/main" id="{02923F7D-11D9-A347-8D0D-788B448B7583}"/>
              </a:ext>
            </a:extLst>
          </p:cNvPr>
          <p:cNvSpPr txBox="1"/>
          <p:nvPr/>
        </p:nvSpPr>
        <p:spPr>
          <a:xfrm rot="17302923">
            <a:off x="9702974" y="4642721"/>
            <a:ext cx="331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21</a:t>
            </a:r>
          </a:p>
        </p:txBody>
      </p:sp>
      <p:sp>
        <p:nvSpPr>
          <p:cNvPr id="279" name="CuadroTexto 278">
            <a:extLst>
              <a:ext uri="{FF2B5EF4-FFF2-40B4-BE49-F238E27FC236}">
                <a16:creationId xmlns:a16="http://schemas.microsoft.com/office/drawing/2014/main" id="{A19F7B62-2AFF-D441-BBFA-7EBEBC927617}"/>
              </a:ext>
            </a:extLst>
          </p:cNvPr>
          <p:cNvSpPr txBox="1"/>
          <p:nvPr/>
        </p:nvSpPr>
        <p:spPr>
          <a:xfrm rot="17302923">
            <a:off x="9332306" y="4515016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22</a:t>
            </a:r>
          </a:p>
        </p:txBody>
      </p:sp>
      <p:sp>
        <p:nvSpPr>
          <p:cNvPr id="280" name="CuadroTexto 279">
            <a:extLst>
              <a:ext uri="{FF2B5EF4-FFF2-40B4-BE49-F238E27FC236}">
                <a16:creationId xmlns:a16="http://schemas.microsoft.com/office/drawing/2014/main" id="{55C399C9-9EB0-BF42-B32F-784EF32E81DA}"/>
              </a:ext>
            </a:extLst>
          </p:cNvPr>
          <p:cNvSpPr txBox="1"/>
          <p:nvPr/>
        </p:nvSpPr>
        <p:spPr>
          <a:xfrm rot="17302923">
            <a:off x="8943742" y="4386707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23</a:t>
            </a:r>
          </a:p>
        </p:txBody>
      </p:sp>
      <p:sp>
        <p:nvSpPr>
          <p:cNvPr id="281" name="CuadroTexto 280">
            <a:extLst>
              <a:ext uri="{FF2B5EF4-FFF2-40B4-BE49-F238E27FC236}">
                <a16:creationId xmlns:a16="http://schemas.microsoft.com/office/drawing/2014/main" id="{74F6BC81-7431-7441-8FDC-54751583326D}"/>
              </a:ext>
            </a:extLst>
          </p:cNvPr>
          <p:cNvSpPr txBox="1"/>
          <p:nvPr/>
        </p:nvSpPr>
        <p:spPr>
          <a:xfrm rot="17302923">
            <a:off x="8584100" y="4278029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24</a:t>
            </a:r>
          </a:p>
        </p:txBody>
      </p:sp>
      <p:sp>
        <p:nvSpPr>
          <p:cNvPr id="282" name="CuadroTexto 281">
            <a:extLst>
              <a:ext uri="{FF2B5EF4-FFF2-40B4-BE49-F238E27FC236}">
                <a16:creationId xmlns:a16="http://schemas.microsoft.com/office/drawing/2014/main" id="{B37D5716-B932-2F40-8345-3840AEA62A23}"/>
              </a:ext>
            </a:extLst>
          </p:cNvPr>
          <p:cNvSpPr txBox="1"/>
          <p:nvPr/>
        </p:nvSpPr>
        <p:spPr>
          <a:xfrm rot="17302923">
            <a:off x="7994335" y="4725217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25</a:t>
            </a:r>
          </a:p>
        </p:txBody>
      </p:sp>
      <p:sp>
        <p:nvSpPr>
          <p:cNvPr id="283" name="CuadroTexto 282">
            <a:extLst>
              <a:ext uri="{FF2B5EF4-FFF2-40B4-BE49-F238E27FC236}">
                <a16:creationId xmlns:a16="http://schemas.microsoft.com/office/drawing/2014/main" id="{DD9A195E-3D4A-CD47-BE46-DA616B4ECCF7}"/>
              </a:ext>
            </a:extLst>
          </p:cNvPr>
          <p:cNvSpPr txBox="1"/>
          <p:nvPr/>
        </p:nvSpPr>
        <p:spPr>
          <a:xfrm rot="12967059">
            <a:off x="7651496" y="3894693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26</a:t>
            </a:r>
          </a:p>
        </p:txBody>
      </p:sp>
      <p:sp>
        <p:nvSpPr>
          <p:cNvPr id="284" name="CuadroTexto 283">
            <a:extLst>
              <a:ext uri="{FF2B5EF4-FFF2-40B4-BE49-F238E27FC236}">
                <a16:creationId xmlns:a16="http://schemas.microsoft.com/office/drawing/2014/main" id="{18E3959A-D65C-DC4E-AD3C-798CDFB80DD2}"/>
              </a:ext>
            </a:extLst>
          </p:cNvPr>
          <p:cNvSpPr txBox="1"/>
          <p:nvPr/>
        </p:nvSpPr>
        <p:spPr>
          <a:xfrm rot="12967059">
            <a:off x="7892764" y="3579920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27</a:t>
            </a:r>
          </a:p>
        </p:txBody>
      </p:sp>
      <p:sp>
        <p:nvSpPr>
          <p:cNvPr id="285" name="CuadroTexto 284">
            <a:extLst>
              <a:ext uri="{FF2B5EF4-FFF2-40B4-BE49-F238E27FC236}">
                <a16:creationId xmlns:a16="http://schemas.microsoft.com/office/drawing/2014/main" id="{28AC9E0D-8B88-9A46-B1F8-3F7C77BCE25F}"/>
              </a:ext>
            </a:extLst>
          </p:cNvPr>
          <p:cNvSpPr txBox="1"/>
          <p:nvPr/>
        </p:nvSpPr>
        <p:spPr>
          <a:xfrm rot="12967059">
            <a:off x="8125997" y="3255857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28</a:t>
            </a:r>
          </a:p>
        </p:txBody>
      </p:sp>
      <p:sp>
        <p:nvSpPr>
          <p:cNvPr id="286" name="CuadroTexto 285">
            <a:extLst>
              <a:ext uri="{FF2B5EF4-FFF2-40B4-BE49-F238E27FC236}">
                <a16:creationId xmlns:a16="http://schemas.microsoft.com/office/drawing/2014/main" id="{007D2438-ED15-D645-B0F4-C915CA73CB2A}"/>
              </a:ext>
            </a:extLst>
          </p:cNvPr>
          <p:cNvSpPr txBox="1"/>
          <p:nvPr/>
        </p:nvSpPr>
        <p:spPr>
          <a:xfrm rot="12967059">
            <a:off x="8356522" y="2936113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29</a:t>
            </a:r>
          </a:p>
        </p:txBody>
      </p:sp>
      <p:sp>
        <p:nvSpPr>
          <p:cNvPr id="287" name="CuadroTexto 286">
            <a:extLst>
              <a:ext uri="{FF2B5EF4-FFF2-40B4-BE49-F238E27FC236}">
                <a16:creationId xmlns:a16="http://schemas.microsoft.com/office/drawing/2014/main" id="{586A3C30-30AC-2F4B-9878-BFD5D60046B5}"/>
              </a:ext>
            </a:extLst>
          </p:cNvPr>
          <p:cNvSpPr txBox="1"/>
          <p:nvPr/>
        </p:nvSpPr>
        <p:spPr>
          <a:xfrm rot="12967059">
            <a:off x="8584101" y="2626708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30</a:t>
            </a:r>
          </a:p>
        </p:txBody>
      </p:sp>
      <p:sp>
        <p:nvSpPr>
          <p:cNvPr id="288" name="CuadroTexto 287">
            <a:extLst>
              <a:ext uri="{FF2B5EF4-FFF2-40B4-BE49-F238E27FC236}">
                <a16:creationId xmlns:a16="http://schemas.microsoft.com/office/drawing/2014/main" id="{45B684C5-3F58-F543-809F-453A64954D6F}"/>
              </a:ext>
            </a:extLst>
          </p:cNvPr>
          <p:cNvSpPr txBox="1"/>
          <p:nvPr/>
        </p:nvSpPr>
        <p:spPr>
          <a:xfrm rot="12967059">
            <a:off x="8800608" y="2302563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31</a:t>
            </a:r>
          </a:p>
        </p:txBody>
      </p:sp>
      <p:sp>
        <p:nvSpPr>
          <p:cNvPr id="289" name="CuadroTexto 288">
            <a:extLst>
              <a:ext uri="{FF2B5EF4-FFF2-40B4-BE49-F238E27FC236}">
                <a16:creationId xmlns:a16="http://schemas.microsoft.com/office/drawing/2014/main" id="{28A8B9BD-2EB8-0543-9377-CEF48DFDB1DA}"/>
              </a:ext>
            </a:extLst>
          </p:cNvPr>
          <p:cNvSpPr txBox="1"/>
          <p:nvPr/>
        </p:nvSpPr>
        <p:spPr>
          <a:xfrm rot="12967059">
            <a:off x="9042544" y="2004053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32</a:t>
            </a:r>
          </a:p>
        </p:txBody>
      </p:sp>
      <p:sp>
        <p:nvSpPr>
          <p:cNvPr id="290" name="CuadroTexto 289">
            <a:extLst>
              <a:ext uri="{FF2B5EF4-FFF2-40B4-BE49-F238E27FC236}">
                <a16:creationId xmlns:a16="http://schemas.microsoft.com/office/drawing/2014/main" id="{E6C2494E-FF3B-E341-9D89-F2F4F64310AE}"/>
              </a:ext>
            </a:extLst>
          </p:cNvPr>
          <p:cNvSpPr txBox="1"/>
          <p:nvPr/>
        </p:nvSpPr>
        <p:spPr>
          <a:xfrm rot="12967059">
            <a:off x="9276720" y="1680348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33</a:t>
            </a:r>
          </a:p>
        </p:txBody>
      </p:sp>
      <p:sp>
        <p:nvSpPr>
          <p:cNvPr id="291" name="CuadroTexto 290">
            <a:extLst>
              <a:ext uri="{FF2B5EF4-FFF2-40B4-BE49-F238E27FC236}">
                <a16:creationId xmlns:a16="http://schemas.microsoft.com/office/drawing/2014/main" id="{C9AF7F66-9C3A-7644-8354-2DF84CCD0B56}"/>
              </a:ext>
            </a:extLst>
          </p:cNvPr>
          <p:cNvSpPr txBox="1"/>
          <p:nvPr/>
        </p:nvSpPr>
        <p:spPr>
          <a:xfrm rot="12967059">
            <a:off x="8513940" y="1134609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34</a:t>
            </a:r>
          </a:p>
        </p:txBody>
      </p:sp>
      <p:sp>
        <p:nvSpPr>
          <p:cNvPr id="292" name="CuadroTexto 291">
            <a:extLst>
              <a:ext uri="{FF2B5EF4-FFF2-40B4-BE49-F238E27FC236}">
                <a16:creationId xmlns:a16="http://schemas.microsoft.com/office/drawing/2014/main" id="{F8D639D0-7E13-F143-8787-7B34D85EBC0D}"/>
              </a:ext>
            </a:extLst>
          </p:cNvPr>
          <p:cNvSpPr txBox="1"/>
          <p:nvPr/>
        </p:nvSpPr>
        <p:spPr>
          <a:xfrm rot="12967059">
            <a:off x="7855712" y="661493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35</a:t>
            </a:r>
          </a:p>
        </p:txBody>
      </p:sp>
      <p:sp>
        <p:nvSpPr>
          <p:cNvPr id="293" name="CuadroTexto 292">
            <a:extLst>
              <a:ext uri="{FF2B5EF4-FFF2-40B4-BE49-F238E27FC236}">
                <a16:creationId xmlns:a16="http://schemas.microsoft.com/office/drawing/2014/main" id="{C257A691-EFD8-A54D-8786-449D3B0D5B49}"/>
              </a:ext>
            </a:extLst>
          </p:cNvPr>
          <p:cNvSpPr txBox="1"/>
          <p:nvPr/>
        </p:nvSpPr>
        <p:spPr>
          <a:xfrm rot="12967059">
            <a:off x="7610642" y="972836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36</a:t>
            </a:r>
          </a:p>
        </p:txBody>
      </p:sp>
      <p:sp>
        <p:nvSpPr>
          <p:cNvPr id="298" name="CuadroTexto 297">
            <a:extLst>
              <a:ext uri="{FF2B5EF4-FFF2-40B4-BE49-F238E27FC236}">
                <a16:creationId xmlns:a16="http://schemas.microsoft.com/office/drawing/2014/main" id="{C44E6445-18BF-3B49-A10C-311A9F698ADC}"/>
              </a:ext>
            </a:extLst>
          </p:cNvPr>
          <p:cNvSpPr txBox="1"/>
          <p:nvPr/>
        </p:nvSpPr>
        <p:spPr>
          <a:xfrm rot="12967059">
            <a:off x="7387122" y="1286366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37</a:t>
            </a:r>
          </a:p>
        </p:txBody>
      </p:sp>
      <p:sp>
        <p:nvSpPr>
          <p:cNvPr id="299" name="CuadroTexto 298">
            <a:extLst>
              <a:ext uri="{FF2B5EF4-FFF2-40B4-BE49-F238E27FC236}">
                <a16:creationId xmlns:a16="http://schemas.microsoft.com/office/drawing/2014/main" id="{6BAACB8E-0DF6-AF41-B931-EDE9E6B1F05D}"/>
              </a:ext>
            </a:extLst>
          </p:cNvPr>
          <p:cNvSpPr txBox="1"/>
          <p:nvPr/>
        </p:nvSpPr>
        <p:spPr>
          <a:xfrm rot="12967059">
            <a:off x="7159208" y="1611423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38</a:t>
            </a:r>
          </a:p>
        </p:txBody>
      </p:sp>
      <p:sp>
        <p:nvSpPr>
          <p:cNvPr id="300" name="CuadroTexto 299">
            <a:extLst>
              <a:ext uri="{FF2B5EF4-FFF2-40B4-BE49-F238E27FC236}">
                <a16:creationId xmlns:a16="http://schemas.microsoft.com/office/drawing/2014/main" id="{56666439-9807-644C-83FA-84D099BC8E46}"/>
              </a:ext>
            </a:extLst>
          </p:cNvPr>
          <p:cNvSpPr txBox="1"/>
          <p:nvPr/>
        </p:nvSpPr>
        <p:spPr>
          <a:xfrm rot="12967059">
            <a:off x="6908866" y="1921985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39</a:t>
            </a:r>
          </a:p>
        </p:txBody>
      </p:sp>
      <p:sp>
        <p:nvSpPr>
          <p:cNvPr id="301" name="CuadroTexto 300">
            <a:extLst>
              <a:ext uri="{FF2B5EF4-FFF2-40B4-BE49-F238E27FC236}">
                <a16:creationId xmlns:a16="http://schemas.microsoft.com/office/drawing/2014/main" id="{A0AE500B-1714-6642-B068-B05AAAD05A49}"/>
              </a:ext>
            </a:extLst>
          </p:cNvPr>
          <p:cNvSpPr txBox="1"/>
          <p:nvPr/>
        </p:nvSpPr>
        <p:spPr>
          <a:xfrm rot="12967059">
            <a:off x="6711112" y="2238873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40</a:t>
            </a:r>
          </a:p>
        </p:txBody>
      </p:sp>
      <p:sp>
        <p:nvSpPr>
          <p:cNvPr id="302" name="CuadroTexto 301">
            <a:extLst>
              <a:ext uri="{FF2B5EF4-FFF2-40B4-BE49-F238E27FC236}">
                <a16:creationId xmlns:a16="http://schemas.microsoft.com/office/drawing/2014/main" id="{8136A6E1-2636-BE4C-BCB2-BE07B318546B}"/>
              </a:ext>
            </a:extLst>
          </p:cNvPr>
          <p:cNvSpPr txBox="1"/>
          <p:nvPr/>
        </p:nvSpPr>
        <p:spPr>
          <a:xfrm rot="12967059">
            <a:off x="6473584" y="2565383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41</a:t>
            </a:r>
          </a:p>
        </p:txBody>
      </p:sp>
      <p:sp>
        <p:nvSpPr>
          <p:cNvPr id="303" name="CuadroTexto 302">
            <a:extLst>
              <a:ext uri="{FF2B5EF4-FFF2-40B4-BE49-F238E27FC236}">
                <a16:creationId xmlns:a16="http://schemas.microsoft.com/office/drawing/2014/main" id="{AD30B08B-9B17-3046-9AB5-8B2F53A15F15}"/>
              </a:ext>
            </a:extLst>
          </p:cNvPr>
          <p:cNvSpPr txBox="1"/>
          <p:nvPr/>
        </p:nvSpPr>
        <p:spPr>
          <a:xfrm rot="12967059">
            <a:off x="6723721" y="3208881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42</a:t>
            </a:r>
          </a:p>
        </p:txBody>
      </p:sp>
      <p:sp>
        <p:nvSpPr>
          <p:cNvPr id="304" name="CuadroTexto 303">
            <a:extLst>
              <a:ext uri="{FF2B5EF4-FFF2-40B4-BE49-F238E27FC236}">
                <a16:creationId xmlns:a16="http://schemas.microsoft.com/office/drawing/2014/main" id="{8DB859AA-E7DC-884D-BB5F-D7253040FBE0}"/>
              </a:ext>
            </a:extLst>
          </p:cNvPr>
          <p:cNvSpPr txBox="1"/>
          <p:nvPr/>
        </p:nvSpPr>
        <p:spPr>
          <a:xfrm rot="8691308">
            <a:off x="5826851" y="3237077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43</a:t>
            </a:r>
          </a:p>
        </p:txBody>
      </p:sp>
      <p:sp>
        <p:nvSpPr>
          <p:cNvPr id="305" name="CuadroTexto 304">
            <a:extLst>
              <a:ext uri="{FF2B5EF4-FFF2-40B4-BE49-F238E27FC236}">
                <a16:creationId xmlns:a16="http://schemas.microsoft.com/office/drawing/2014/main" id="{5C7C94D5-C1B8-7F42-B6DB-C1C65F109B22}"/>
              </a:ext>
            </a:extLst>
          </p:cNvPr>
          <p:cNvSpPr txBox="1"/>
          <p:nvPr/>
        </p:nvSpPr>
        <p:spPr>
          <a:xfrm rot="8691308">
            <a:off x="5602979" y="2938456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44</a:t>
            </a:r>
          </a:p>
        </p:txBody>
      </p:sp>
      <p:sp>
        <p:nvSpPr>
          <p:cNvPr id="306" name="CuadroTexto 305">
            <a:extLst>
              <a:ext uri="{FF2B5EF4-FFF2-40B4-BE49-F238E27FC236}">
                <a16:creationId xmlns:a16="http://schemas.microsoft.com/office/drawing/2014/main" id="{A4FA2593-331E-B847-903F-F2B960FDB82C}"/>
              </a:ext>
            </a:extLst>
          </p:cNvPr>
          <p:cNvSpPr txBox="1"/>
          <p:nvPr/>
        </p:nvSpPr>
        <p:spPr>
          <a:xfrm rot="8691308">
            <a:off x="5389350" y="2631724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45</a:t>
            </a:r>
          </a:p>
        </p:txBody>
      </p:sp>
      <p:sp>
        <p:nvSpPr>
          <p:cNvPr id="307" name="CuadroTexto 306">
            <a:extLst>
              <a:ext uri="{FF2B5EF4-FFF2-40B4-BE49-F238E27FC236}">
                <a16:creationId xmlns:a16="http://schemas.microsoft.com/office/drawing/2014/main" id="{881DC5CA-8F57-F14C-9C9A-12F667E4CB08}"/>
              </a:ext>
            </a:extLst>
          </p:cNvPr>
          <p:cNvSpPr txBox="1"/>
          <p:nvPr/>
        </p:nvSpPr>
        <p:spPr>
          <a:xfrm rot="8691308">
            <a:off x="5155173" y="2314812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46</a:t>
            </a:r>
          </a:p>
        </p:txBody>
      </p:sp>
      <p:sp>
        <p:nvSpPr>
          <p:cNvPr id="308" name="CuadroTexto 307">
            <a:extLst>
              <a:ext uri="{FF2B5EF4-FFF2-40B4-BE49-F238E27FC236}">
                <a16:creationId xmlns:a16="http://schemas.microsoft.com/office/drawing/2014/main" id="{85CFD1C4-580D-5B45-8EF1-D477A3E20121}"/>
              </a:ext>
            </a:extLst>
          </p:cNvPr>
          <p:cNvSpPr txBox="1"/>
          <p:nvPr/>
        </p:nvSpPr>
        <p:spPr>
          <a:xfrm rot="8691308">
            <a:off x="4913235" y="1997900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47</a:t>
            </a:r>
          </a:p>
        </p:txBody>
      </p:sp>
      <p:sp>
        <p:nvSpPr>
          <p:cNvPr id="309" name="CuadroTexto 308">
            <a:extLst>
              <a:ext uri="{FF2B5EF4-FFF2-40B4-BE49-F238E27FC236}">
                <a16:creationId xmlns:a16="http://schemas.microsoft.com/office/drawing/2014/main" id="{736596A4-8C40-D943-9819-F40D0A364618}"/>
              </a:ext>
            </a:extLst>
          </p:cNvPr>
          <p:cNvSpPr txBox="1"/>
          <p:nvPr/>
        </p:nvSpPr>
        <p:spPr>
          <a:xfrm rot="8691308">
            <a:off x="4685321" y="1681842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48</a:t>
            </a:r>
          </a:p>
        </p:txBody>
      </p:sp>
      <p:sp>
        <p:nvSpPr>
          <p:cNvPr id="310" name="CuadroTexto 309">
            <a:extLst>
              <a:ext uri="{FF2B5EF4-FFF2-40B4-BE49-F238E27FC236}">
                <a16:creationId xmlns:a16="http://schemas.microsoft.com/office/drawing/2014/main" id="{3FE446EE-03FB-6A4F-9371-987F4B60E1CA}"/>
              </a:ext>
            </a:extLst>
          </p:cNvPr>
          <p:cNvSpPr txBox="1"/>
          <p:nvPr/>
        </p:nvSpPr>
        <p:spPr>
          <a:xfrm rot="8691308">
            <a:off x="4450897" y="1344671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49</a:t>
            </a:r>
          </a:p>
        </p:txBody>
      </p:sp>
      <p:sp>
        <p:nvSpPr>
          <p:cNvPr id="311" name="CuadroTexto 310">
            <a:extLst>
              <a:ext uri="{FF2B5EF4-FFF2-40B4-BE49-F238E27FC236}">
                <a16:creationId xmlns:a16="http://schemas.microsoft.com/office/drawing/2014/main" id="{10436A99-FB99-F54E-B983-387F69968372}"/>
              </a:ext>
            </a:extLst>
          </p:cNvPr>
          <p:cNvSpPr txBox="1"/>
          <p:nvPr/>
        </p:nvSpPr>
        <p:spPr>
          <a:xfrm rot="8691308">
            <a:off x="4219218" y="1042751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50</a:t>
            </a:r>
          </a:p>
        </p:txBody>
      </p:sp>
      <p:sp>
        <p:nvSpPr>
          <p:cNvPr id="312" name="CuadroTexto 311">
            <a:extLst>
              <a:ext uri="{FF2B5EF4-FFF2-40B4-BE49-F238E27FC236}">
                <a16:creationId xmlns:a16="http://schemas.microsoft.com/office/drawing/2014/main" id="{02CF7223-3186-F046-906B-20138605E867}"/>
              </a:ext>
            </a:extLst>
          </p:cNvPr>
          <p:cNvSpPr txBox="1"/>
          <p:nvPr/>
        </p:nvSpPr>
        <p:spPr>
          <a:xfrm rot="8691308">
            <a:off x="3500503" y="1556140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51</a:t>
            </a:r>
          </a:p>
        </p:txBody>
      </p:sp>
      <p:sp>
        <p:nvSpPr>
          <p:cNvPr id="313" name="CuadroTexto 312">
            <a:extLst>
              <a:ext uri="{FF2B5EF4-FFF2-40B4-BE49-F238E27FC236}">
                <a16:creationId xmlns:a16="http://schemas.microsoft.com/office/drawing/2014/main" id="{C9B5BF40-E53F-0A4F-8FC4-A3A9B896643D}"/>
              </a:ext>
            </a:extLst>
          </p:cNvPr>
          <p:cNvSpPr txBox="1"/>
          <p:nvPr/>
        </p:nvSpPr>
        <p:spPr>
          <a:xfrm rot="8691308">
            <a:off x="2746735" y="2090894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52</a:t>
            </a:r>
          </a:p>
        </p:txBody>
      </p:sp>
      <p:sp>
        <p:nvSpPr>
          <p:cNvPr id="314" name="CuadroTexto 313">
            <a:extLst>
              <a:ext uri="{FF2B5EF4-FFF2-40B4-BE49-F238E27FC236}">
                <a16:creationId xmlns:a16="http://schemas.microsoft.com/office/drawing/2014/main" id="{CBC04759-2A9D-F74E-A988-27C30A08FD89}"/>
              </a:ext>
            </a:extLst>
          </p:cNvPr>
          <p:cNvSpPr txBox="1"/>
          <p:nvPr/>
        </p:nvSpPr>
        <p:spPr>
          <a:xfrm rot="8691308">
            <a:off x="2959568" y="2403768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53</a:t>
            </a:r>
          </a:p>
        </p:txBody>
      </p:sp>
      <p:sp>
        <p:nvSpPr>
          <p:cNvPr id="315" name="CuadroTexto 314">
            <a:extLst>
              <a:ext uri="{FF2B5EF4-FFF2-40B4-BE49-F238E27FC236}">
                <a16:creationId xmlns:a16="http://schemas.microsoft.com/office/drawing/2014/main" id="{2CBF9CD6-FB55-B748-8BE6-775373AC924F}"/>
              </a:ext>
            </a:extLst>
          </p:cNvPr>
          <p:cNvSpPr txBox="1"/>
          <p:nvPr/>
        </p:nvSpPr>
        <p:spPr>
          <a:xfrm rot="8691308">
            <a:off x="3187148" y="2733222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54</a:t>
            </a:r>
          </a:p>
        </p:txBody>
      </p:sp>
      <p:sp>
        <p:nvSpPr>
          <p:cNvPr id="316" name="CuadroTexto 315">
            <a:extLst>
              <a:ext uri="{FF2B5EF4-FFF2-40B4-BE49-F238E27FC236}">
                <a16:creationId xmlns:a16="http://schemas.microsoft.com/office/drawing/2014/main" id="{6CF511BA-C2AF-F94C-841F-3253C7F51D16}"/>
              </a:ext>
            </a:extLst>
          </p:cNvPr>
          <p:cNvSpPr txBox="1"/>
          <p:nvPr/>
        </p:nvSpPr>
        <p:spPr>
          <a:xfrm rot="8691308">
            <a:off x="3404049" y="3042256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55</a:t>
            </a:r>
          </a:p>
        </p:txBody>
      </p:sp>
      <p:sp>
        <p:nvSpPr>
          <p:cNvPr id="317" name="CuadroTexto 316">
            <a:extLst>
              <a:ext uri="{FF2B5EF4-FFF2-40B4-BE49-F238E27FC236}">
                <a16:creationId xmlns:a16="http://schemas.microsoft.com/office/drawing/2014/main" id="{83500C5C-463A-574F-B00A-BB0401F6DAB2}"/>
              </a:ext>
            </a:extLst>
          </p:cNvPr>
          <p:cNvSpPr txBox="1"/>
          <p:nvPr/>
        </p:nvSpPr>
        <p:spPr>
          <a:xfrm rot="8691308">
            <a:off x="3643582" y="3372304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56</a:t>
            </a:r>
          </a:p>
        </p:txBody>
      </p:sp>
      <p:sp>
        <p:nvSpPr>
          <p:cNvPr id="318" name="CuadroTexto 317">
            <a:extLst>
              <a:ext uri="{FF2B5EF4-FFF2-40B4-BE49-F238E27FC236}">
                <a16:creationId xmlns:a16="http://schemas.microsoft.com/office/drawing/2014/main" id="{11CAA175-5D4B-8E49-A738-FDB2A3E935E0}"/>
              </a:ext>
            </a:extLst>
          </p:cNvPr>
          <p:cNvSpPr txBox="1"/>
          <p:nvPr/>
        </p:nvSpPr>
        <p:spPr>
          <a:xfrm rot="8691308">
            <a:off x="3856325" y="3676484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57</a:t>
            </a:r>
          </a:p>
        </p:txBody>
      </p:sp>
      <p:sp>
        <p:nvSpPr>
          <p:cNvPr id="319" name="CuadroTexto 318">
            <a:extLst>
              <a:ext uri="{FF2B5EF4-FFF2-40B4-BE49-F238E27FC236}">
                <a16:creationId xmlns:a16="http://schemas.microsoft.com/office/drawing/2014/main" id="{18A8AEBF-8DB9-E04A-BDA1-1645535A39B1}"/>
              </a:ext>
            </a:extLst>
          </p:cNvPr>
          <p:cNvSpPr txBox="1"/>
          <p:nvPr/>
        </p:nvSpPr>
        <p:spPr>
          <a:xfrm rot="8691308">
            <a:off x="4096259" y="3990555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58</a:t>
            </a:r>
          </a:p>
        </p:txBody>
      </p:sp>
      <p:sp>
        <p:nvSpPr>
          <p:cNvPr id="320" name="CuadroTexto 319">
            <a:extLst>
              <a:ext uri="{FF2B5EF4-FFF2-40B4-BE49-F238E27FC236}">
                <a16:creationId xmlns:a16="http://schemas.microsoft.com/office/drawing/2014/main" id="{4B6EE343-1284-E546-82BC-8603C8443748}"/>
              </a:ext>
            </a:extLst>
          </p:cNvPr>
          <p:cNvSpPr txBox="1"/>
          <p:nvPr/>
        </p:nvSpPr>
        <p:spPr>
          <a:xfrm rot="8691308">
            <a:off x="4862615" y="3912431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>
                <a:latin typeface="KG Later AllieGator" panose="02000000000000000000" pitchFamily="2" charset="77"/>
              </a:rPr>
              <a:t>59</a:t>
            </a:r>
            <a:endParaRPr lang="es-ES" sz="800" dirty="0">
              <a:latin typeface="KG Later AllieGator" panose="02000000000000000000" pitchFamily="2" charset="77"/>
            </a:endParaRPr>
          </a:p>
        </p:txBody>
      </p:sp>
      <p:sp>
        <p:nvSpPr>
          <p:cNvPr id="294" name="CuadroTexto 293">
            <a:extLst>
              <a:ext uri="{FF2B5EF4-FFF2-40B4-BE49-F238E27FC236}">
                <a16:creationId xmlns:a16="http://schemas.microsoft.com/office/drawing/2014/main" id="{35E12505-0F66-1A4F-B079-F01D7262DC24}"/>
              </a:ext>
            </a:extLst>
          </p:cNvPr>
          <p:cNvSpPr txBox="1"/>
          <p:nvPr/>
        </p:nvSpPr>
        <p:spPr>
          <a:xfrm rot="4555911">
            <a:off x="4612269" y="4814525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60</a:t>
            </a:r>
          </a:p>
        </p:txBody>
      </p:sp>
      <p:sp>
        <p:nvSpPr>
          <p:cNvPr id="295" name="CuadroTexto 294">
            <a:extLst>
              <a:ext uri="{FF2B5EF4-FFF2-40B4-BE49-F238E27FC236}">
                <a16:creationId xmlns:a16="http://schemas.microsoft.com/office/drawing/2014/main" id="{4D9D081A-6303-7343-BA88-58DAFE572205}"/>
              </a:ext>
            </a:extLst>
          </p:cNvPr>
          <p:cNvSpPr txBox="1"/>
          <p:nvPr/>
        </p:nvSpPr>
        <p:spPr>
          <a:xfrm rot="4555911">
            <a:off x="4238050" y="4935148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61</a:t>
            </a:r>
          </a:p>
        </p:txBody>
      </p:sp>
      <p:sp>
        <p:nvSpPr>
          <p:cNvPr id="296" name="CuadroTexto 295">
            <a:extLst>
              <a:ext uri="{FF2B5EF4-FFF2-40B4-BE49-F238E27FC236}">
                <a16:creationId xmlns:a16="http://schemas.microsoft.com/office/drawing/2014/main" id="{DA8AE8B9-D3C0-0947-B3EF-B5C99B612559}"/>
              </a:ext>
            </a:extLst>
          </p:cNvPr>
          <p:cNvSpPr txBox="1"/>
          <p:nvPr/>
        </p:nvSpPr>
        <p:spPr>
          <a:xfrm rot="4555911">
            <a:off x="3871862" y="5078939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62</a:t>
            </a:r>
          </a:p>
        </p:txBody>
      </p:sp>
      <p:sp>
        <p:nvSpPr>
          <p:cNvPr id="297" name="CuadroTexto 296">
            <a:extLst>
              <a:ext uri="{FF2B5EF4-FFF2-40B4-BE49-F238E27FC236}">
                <a16:creationId xmlns:a16="http://schemas.microsoft.com/office/drawing/2014/main" id="{640AD721-2422-0240-85FE-6A8D8BF05E30}"/>
              </a:ext>
            </a:extLst>
          </p:cNvPr>
          <p:cNvSpPr txBox="1"/>
          <p:nvPr/>
        </p:nvSpPr>
        <p:spPr>
          <a:xfrm rot="4555911">
            <a:off x="3499695" y="5199690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63</a:t>
            </a:r>
          </a:p>
        </p:txBody>
      </p:sp>
      <p:sp>
        <p:nvSpPr>
          <p:cNvPr id="321" name="CuadroTexto 320">
            <a:extLst>
              <a:ext uri="{FF2B5EF4-FFF2-40B4-BE49-F238E27FC236}">
                <a16:creationId xmlns:a16="http://schemas.microsoft.com/office/drawing/2014/main" id="{8D6F691C-39C8-3247-A1CA-64C98E5D39F3}"/>
              </a:ext>
            </a:extLst>
          </p:cNvPr>
          <p:cNvSpPr txBox="1"/>
          <p:nvPr/>
        </p:nvSpPr>
        <p:spPr>
          <a:xfrm rot="4555911">
            <a:off x="3123542" y="5312725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64</a:t>
            </a:r>
          </a:p>
        </p:txBody>
      </p:sp>
      <p:sp>
        <p:nvSpPr>
          <p:cNvPr id="322" name="CuadroTexto 321">
            <a:extLst>
              <a:ext uri="{FF2B5EF4-FFF2-40B4-BE49-F238E27FC236}">
                <a16:creationId xmlns:a16="http://schemas.microsoft.com/office/drawing/2014/main" id="{2A05118D-5E64-E041-9A95-835AC8CADA69}"/>
              </a:ext>
            </a:extLst>
          </p:cNvPr>
          <p:cNvSpPr txBox="1"/>
          <p:nvPr/>
        </p:nvSpPr>
        <p:spPr>
          <a:xfrm rot="4555911">
            <a:off x="2751270" y="5435637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65</a:t>
            </a:r>
          </a:p>
        </p:txBody>
      </p:sp>
      <p:sp>
        <p:nvSpPr>
          <p:cNvPr id="323" name="CuadroTexto 322">
            <a:extLst>
              <a:ext uri="{FF2B5EF4-FFF2-40B4-BE49-F238E27FC236}">
                <a16:creationId xmlns:a16="http://schemas.microsoft.com/office/drawing/2014/main" id="{97A927BA-B572-464A-B1C6-926C6B817B98}"/>
              </a:ext>
            </a:extLst>
          </p:cNvPr>
          <p:cNvSpPr txBox="1"/>
          <p:nvPr/>
        </p:nvSpPr>
        <p:spPr>
          <a:xfrm rot="4555911">
            <a:off x="2380994" y="5557829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66</a:t>
            </a:r>
          </a:p>
        </p:txBody>
      </p:sp>
      <p:sp>
        <p:nvSpPr>
          <p:cNvPr id="324" name="CuadroTexto 323">
            <a:extLst>
              <a:ext uri="{FF2B5EF4-FFF2-40B4-BE49-F238E27FC236}">
                <a16:creationId xmlns:a16="http://schemas.microsoft.com/office/drawing/2014/main" id="{39191065-94F3-4F4D-B282-00484380A45C}"/>
              </a:ext>
            </a:extLst>
          </p:cNvPr>
          <p:cNvSpPr txBox="1"/>
          <p:nvPr/>
        </p:nvSpPr>
        <p:spPr>
          <a:xfrm rot="4555911">
            <a:off x="1984595" y="5667050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67</a:t>
            </a:r>
          </a:p>
        </p:txBody>
      </p:sp>
      <p:sp>
        <p:nvSpPr>
          <p:cNvPr id="325" name="CuadroTexto 324">
            <a:extLst>
              <a:ext uri="{FF2B5EF4-FFF2-40B4-BE49-F238E27FC236}">
                <a16:creationId xmlns:a16="http://schemas.microsoft.com/office/drawing/2014/main" id="{554B3A66-2474-8846-9A35-A85A7F33CC2C}"/>
              </a:ext>
            </a:extLst>
          </p:cNvPr>
          <p:cNvSpPr txBox="1"/>
          <p:nvPr/>
        </p:nvSpPr>
        <p:spPr>
          <a:xfrm rot="4555911">
            <a:off x="2291855" y="6554092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68</a:t>
            </a:r>
          </a:p>
        </p:txBody>
      </p:sp>
      <p:sp>
        <p:nvSpPr>
          <p:cNvPr id="326" name="CuadroTexto 325">
            <a:extLst>
              <a:ext uri="{FF2B5EF4-FFF2-40B4-BE49-F238E27FC236}">
                <a16:creationId xmlns:a16="http://schemas.microsoft.com/office/drawing/2014/main" id="{5A045424-B78D-2641-8086-5BDA104332D2}"/>
              </a:ext>
            </a:extLst>
          </p:cNvPr>
          <p:cNvSpPr txBox="1"/>
          <p:nvPr/>
        </p:nvSpPr>
        <p:spPr>
          <a:xfrm rot="4555911">
            <a:off x="2539199" y="7331656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69</a:t>
            </a:r>
          </a:p>
        </p:txBody>
      </p:sp>
      <p:sp>
        <p:nvSpPr>
          <p:cNvPr id="327" name="CuadroTexto 326">
            <a:extLst>
              <a:ext uri="{FF2B5EF4-FFF2-40B4-BE49-F238E27FC236}">
                <a16:creationId xmlns:a16="http://schemas.microsoft.com/office/drawing/2014/main" id="{11428779-8A80-8646-B14F-829BA1DFE6C4}"/>
              </a:ext>
            </a:extLst>
          </p:cNvPr>
          <p:cNvSpPr txBox="1"/>
          <p:nvPr/>
        </p:nvSpPr>
        <p:spPr>
          <a:xfrm rot="4208939">
            <a:off x="2924258" y="7214767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70</a:t>
            </a:r>
          </a:p>
        </p:txBody>
      </p:sp>
      <p:sp>
        <p:nvSpPr>
          <p:cNvPr id="328" name="CuadroTexto 327">
            <a:extLst>
              <a:ext uri="{FF2B5EF4-FFF2-40B4-BE49-F238E27FC236}">
                <a16:creationId xmlns:a16="http://schemas.microsoft.com/office/drawing/2014/main" id="{9082B478-D4EB-6343-A1DF-CF1B66BBF7FD}"/>
              </a:ext>
            </a:extLst>
          </p:cNvPr>
          <p:cNvSpPr txBox="1"/>
          <p:nvPr/>
        </p:nvSpPr>
        <p:spPr>
          <a:xfrm rot="4208939">
            <a:off x="3286873" y="7096703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71</a:t>
            </a:r>
          </a:p>
        </p:txBody>
      </p:sp>
      <p:sp>
        <p:nvSpPr>
          <p:cNvPr id="329" name="CuadroTexto 328">
            <a:extLst>
              <a:ext uri="{FF2B5EF4-FFF2-40B4-BE49-F238E27FC236}">
                <a16:creationId xmlns:a16="http://schemas.microsoft.com/office/drawing/2014/main" id="{7F53F95F-5284-E743-85D5-CBEE30D00945}"/>
              </a:ext>
            </a:extLst>
          </p:cNvPr>
          <p:cNvSpPr txBox="1"/>
          <p:nvPr/>
        </p:nvSpPr>
        <p:spPr>
          <a:xfrm rot="4208939">
            <a:off x="3682715" y="6968492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72</a:t>
            </a:r>
          </a:p>
        </p:txBody>
      </p:sp>
      <p:sp>
        <p:nvSpPr>
          <p:cNvPr id="330" name="CuadroTexto 329">
            <a:extLst>
              <a:ext uri="{FF2B5EF4-FFF2-40B4-BE49-F238E27FC236}">
                <a16:creationId xmlns:a16="http://schemas.microsoft.com/office/drawing/2014/main" id="{BDAECE9B-19F6-1140-BA01-DFC74B84F129}"/>
              </a:ext>
            </a:extLst>
          </p:cNvPr>
          <p:cNvSpPr txBox="1"/>
          <p:nvPr/>
        </p:nvSpPr>
        <p:spPr>
          <a:xfrm rot="4208939">
            <a:off x="4061641" y="6858349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73</a:t>
            </a:r>
          </a:p>
        </p:txBody>
      </p:sp>
      <p:sp>
        <p:nvSpPr>
          <p:cNvPr id="331" name="CuadroTexto 330">
            <a:extLst>
              <a:ext uri="{FF2B5EF4-FFF2-40B4-BE49-F238E27FC236}">
                <a16:creationId xmlns:a16="http://schemas.microsoft.com/office/drawing/2014/main" id="{5613FE36-1C8D-2241-A513-01A8468CD914}"/>
              </a:ext>
            </a:extLst>
          </p:cNvPr>
          <p:cNvSpPr txBox="1"/>
          <p:nvPr/>
        </p:nvSpPr>
        <p:spPr>
          <a:xfrm rot="4208939">
            <a:off x="4421420" y="6741444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74</a:t>
            </a:r>
          </a:p>
        </p:txBody>
      </p:sp>
      <p:sp>
        <p:nvSpPr>
          <p:cNvPr id="332" name="CuadroTexto 331">
            <a:extLst>
              <a:ext uri="{FF2B5EF4-FFF2-40B4-BE49-F238E27FC236}">
                <a16:creationId xmlns:a16="http://schemas.microsoft.com/office/drawing/2014/main" id="{65A52700-EBE9-3F47-8966-2D8B1F039931}"/>
              </a:ext>
            </a:extLst>
          </p:cNvPr>
          <p:cNvSpPr txBox="1"/>
          <p:nvPr/>
        </p:nvSpPr>
        <p:spPr>
          <a:xfrm rot="4208939">
            <a:off x="4802297" y="6620820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75</a:t>
            </a:r>
          </a:p>
        </p:txBody>
      </p:sp>
      <p:sp>
        <p:nvSpPr>
          <p:cNvPr id="333" name="CuadroTexto 332">
            <a:extLst>
              <a:ext uri="{FF2B5EF4-FFF2-40B4-BE49-F238E27FC236}">
                <a16:creationId xmlns:a16="http://schemas.microsoft.com/office/drawing/2014/main" id="{E64C2657-E3F5-624D-8C13-3FE2B9477A8E}"/>
              </a:ext>
            </a:extLst>
          </p:cNvPr>
          <p:cNvSpPr txBox="1"/>
          <p:nvPr/>
        </p:nvSpPr>
        <p:spPr>
          <a:xfrm rot="4208939">
            <a:off x="5011437" y="5918485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76</a:t>
            </a:r>
          </a:p>
        </p:txBody>
      </p:sp>
      <p:sp>
        <p:nvSpPr>
          <p:cNvPr id="334" name="CuadroTexto 333">
            <a:extLst>
              <a:ext uri="{FF2B5EF4-FFF2-40B4-BE49-F238E27FC236}">
                <a16:creationId xmlns:a16="http://schemas.microsoft.com/office/drawing/2014/main" id="{A5A46355-16D4-9E48-9C83-B1B323CDC02B}"/>
              </a:ext>
            </a:extLst>
          </p:cNvPr>
          <p:cNvSpPr txBox="1"/>
          <p:nvPr/>
        </p:nvSpPr>
        <p:spPr>
          <a:xfrm rot="4208939">
            <a:off x="4060691" y="6862810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70</a:t>
            </a:r>
          </a:p>
        </p:txBody>
      </p:sp>
      <p:sp>
        <p:nvSpPr>
          <p:cNvPr id="335" name="CuadroTexto 334">
            <a:extLst>
              <a:ext uri="{FF2B5EF4-FFF2-40B4-BE49-F238E27FC236}">
                <a16:creationId xmlns:a16="http://schemas.microsoft.com/office/drawing/2014/main" id="{4832C3E1-A7A1-AF4B-9E1F-990C156082AC}"/>
              </a:ext>
            </a:extLst>
          </p:cNvPr>
          <p:cNvSpPr txBox="1"/>
          <p:nvPr/>
        </p:nvSpPr>
        <p:spPr>
          <a:xfrm rot="540318">
            <a:off x="5727125" y="6383427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77</a:t>
            </a:r>
          </a:p>
        </p:txBody>
      </p:sp>
      <p:sp>
        <p:nvSpPr>
          <p:cNvPr id="336" name="CuadroTexto 335">
            <a:extLst>
              <a:ext uri="{FF2B5EF4-FFF2-40B4-BE49-F238E27FC236}">
                <a16:creationId xmlns:a16="http://schemas.microsoft.com/office/drawing/2014/main" id="{595A8851-5DB9-2845-9D2D-CF4D362C07B3}"/>
              </a:ext>
            </a:extLst>
          </p:cNvPr>
          <p:cNvSpPr txBox="1"/>
          <p:nvPr/>
        </p:nvSpPr>
        <p:spPr>
          <a:xfrm rot="540318">
            <a:off x="5719372" y="6777898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78</a:t>
            </a:r>
          </a:p>
        </p:txBody>
      </p:sp>
      <p:sp>
        <p:nvSpPr>
          <p:cNvPr id="337" name="CuadroTexto 336">
            <a:extLst>
              <a:ext uri="{FF2B5EF4-FFF2-40B4-BE49-F238E27FC236}">
                <a16:creationId xmlns:a16="http://schemas.microsoft.com/office/drawing/2014/main" id="{0618C93E-0D88-6840-969E-1C0C38289986}"/>
              </a:ext>
            </a:extLst>
          </p:cNvPr>
          <p:cNvSpPr txBox="1"/>
          <p:nvPr/>
        </p:nvSpPr>
        <p:spPr>
          <a:xfrm rot="540318">
            <a:off x="5720914" y="7166769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79</a:t>
            </a:r>
          </a:p>
        </p:txBody>
      </p:sp>
      <p:sp>
        <p:nvSpPr>
          <p:cNvPr id="338" name="CuadroTexto 337">
            <a:extLst>
              <a:ext uri="{FF2B5EF4-FFF2-40B4-BE49-F238E27FC236}">
                <a16:creationId xmlns:a16="http://schemas.microsoft.com/office/drawing/2014/main" id="{850226EC-529E-2640-A4F2-21BB735F9B8D}"/>
              </a:ext>
            </a:extLst>
          </p:cNvPr>
          <p:cNvSpPr txBox="1"/>
          <p:nvPr/>
        </p:nvSpPr>
        <p:spPr>
          <a:xfrm rot="540318">
            <a:off x="5729465" y="7574943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80</a:t>
            </a:r>
          </a:p>
        </p:txBody>
      </p:sp>
      <p:sp>
        <p:nvSpPr>
          <p:cNvPr id="339" name="CuadroTexto 338">
            <a:extLst>
              <a:ext uri="{FF2B5EF4-FFF2-40B4-BE49-F238E27FC236}">
                <a16:creationId xmlns:a16="http://schemas.microsoft.com/office/drawing/2014/main" id="{DC6615D0-833F-AB4E-A719-7CA2EAA13333}"/>
              </a:ext>
            </a:extLst>
          </p:cNvPr>
          <p:cNvSpPr txBox="1"/>
          <p:nvPr/>
        </p:nvSpPr>
        <p:spPr>
          <a:xfrm rot="540318">
            <a:off x="5731187" y="7963760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81</a:t>
            </a:r>
          </a:p>
        </p:txBody>
      </p:sp>
      <p:sp>
        <p:nvSpPr>
          <p:cNvPr id="340" name="CuadroTexto 339">
            <a:extLst>
              <a:ext uri="{FF2B5EF4-FFF2-40B4-BE49-F238E27FC236}">
                <a16:creationId xmlns:a16="http://schemas.microsoft.com/office/drawing/2014/main" id="{A51D56DF-567D-FB45-83C6-FCDEB5176E1F}"/>
              </a:ext>
            </a:extLst>
          </p:cNvPr>
          <p:cNvSpPr txBox="1"/>
          <p:nvPr/>
        </p:nvSpPr>
        <p:spPr>
          <a:xfrm rot="540318">
            <a:off x="5729464" y="8354854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82</a:t>
            </a:r>
          </a:p>
        </p:txBody>
      </p:sp>
      <p:sp>
        <p:nvSpPr>
          <p:cNvPr id="341" name="CuadroTexto 340">
            <a:extLst>
              <a:ext uri="{FF2B5EF4-FFF2-40B4-BE49-F238E27FC236}">
                <a16:creationId xmlns:a16="http://schemas.microsoft.com/office/drawing/2014/main" id="{1209EBCA-4C4A-BB42-A1B9-C3153FF06D06}"/>
              </a:ext>
            </a:extLst>
          </p:cNvPr>
          <p:cNvSpPr txBox="1"/>
          <p:nvPr/>
        </p:nvSpPr>
        <p:spPr>
          <a:xfrm rot="540318">
            <a:off x="5738635" y="8755481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83</a:t>
            </a:r>
          </a:p>
        </p:txBody>
      </p:sp>
      <p:sp>
        <p:nvSpPr>
          <p:cNvPr id="342" name="CuadroTexto 341">
            <a:extLst>
              <a:ext uri="{FF2B5EF4-FFF2-40B4-BE49-F238E27FC236}">
                <a16:creationId xmlns:a16="http://schemas.microsoft.com/office/drawing/2014/main" id="{62316F44-093C-784A-B7A3-1AD02C650008}"/>
              </a:ext>
            </a:extLst>
          </p:cNvPr>
          <p:cNvSpPr txBox="1"/>
          <p:nvPr/>
        </p:nvSpPr>
        <p:spPr>
          <a:xfrm rot="540318">
            <a:off x="5730364" y="9133227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84</a:t>
            </a:r>
          </a:p>
        </p:txBody>
      </p:sp>
      <p:sp>
        <p:nvSpPr>
          <p:cNvPr id="343" name="CuadroTexto 342">
            <a:extLst>
              <a:ext uri="{FF2B5EF4-FFF2-40B4-BE49-F238E27FC236}">
                <a16:creationId xmlns:a16="http://schemas.microsoft.com/office/drawing/2014/main" id="{6C0E3C40-D279-DC40-9DFE-27D6BE898387}"/>
              </a:ext>
            </a:extLst>
          </p:cNvPr>
          <p:cNvSpPr txBox="1"/>
          <p:nvPr/>
        </p:nvSpPr>
        <p:spPr>
          <a:xfrm rot="540318">
            <a:off x="6669056" y="9134212"/>
            <a:ext cx="370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KG Later AllieGator" panose="02000000000000000000" pitchFamily="2" charset="77"/>
              </a:rPr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221485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ángulo redondeado 65">
            <a:extLst>
              <a:ext uri="{FF2B5EF4-FFF2-40B4-BE49-F238E27FC236}">
                <a16:creationId xmlns:a16="http://schemas.microsoft.com/office/drawing/2014/main" id="{BA29AE17-6007-814C-AA2E-BB93D45DBCC0}"/>
              </a:ext>
            </a:extLst>
          </p:cNvPr>
          <p:cNvSpPr/>
          <p:nvPr/>
        </p:nvSpPr>
        <p:spPr>
          <a:xfrm>
            <a:off x="4195042" y="3844235"/>
            <a:ext cx="4277711" cy="26382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 redondeado 64">
            <a:extLst>
              <a:ext uri="{FF2B5EF4-FFF2-40B4-BE49-F238E27FC236}">
                <a16:creationId xmlns:a16="http://schemas.microsoft.com/office/drawing/2014/main" id="{B5ED56BE-3134-2546-B599-59E9B79F520E}"/>
              </a:ext>
            </a:extLst>
          </p:cNvPr>
          <p:cNvSpPr/>
          <p:nvPr/>
        </p:nvSpPr>
        <p:spPr>
          <a:xfrm>
            <a:off x="8134238" y="5608032"/>
            <a:ext cx="4277711" cy="2638242"/>
          </a:xfrm>
          <a:prstGeom prst="roundRect">
            <a:avLst/>
          </a:prstGeom>
          <a:solidFill>
            <a:srgbClr val="C6F1E7"/>
          </a:solidFill>
          <a:ln w="57150">
            <a:solidFill>
              <a:srgbClr val="86E3CE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Rectángulo redondeado 63">
            <a:extLst>
              <a:ext uri="{FF2B5EF4-FFF2-40B4-BE49-F238E27FC236}">
                <a16:creationId xmlns:a16="http://schemas.microsoft.com/office/drawing/2014/main" id="{21B3CBCC-9B39-5F43-BEBF-7C83009FD934}"/>
              </a:ext>
            </a:extLst>
          </p:cNvPr>
          <p:cNvSpPr/>
          <p:nvPr/>
        </p:nvSpPr>
        <p:spPr>
          <a:xfrm>
            <a:off x="333643" y="5709840"/>
            <a:ext cx="4277711" cy="2638242"/>
          </a:xfrm>
          <a:prstGeom prst="roundRect">
            <a:avLst/>
          </a:prstGeom>
          <a:solidFill>
            <a:srgbClr val="FFCDC8"/>
          </a:solidFill>
          <a:ln w="57150">
            <a:solidFill>
              <a:srgbClr val="FD877A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3" name="Rectángulo redondeado 62">
            <a:extLst>
              <a:ext uri="{FF2B5EF4-FFF2-40B4-BE49-F238E27FC236}">
                <a16:creationId xmlns:a16="http://schemas.microsoft.com/office/drawing/2014/main" id="{E00B73E8-E1C4-E946-9194-94C6792B9BB0}"/>
              </a:ext>
            </a:extLst>
          </p:cNvPr>
          <p:cNvSpPr/>
          <p:nvPr/>
        </p:nvSpPr>
        <p:spPr>
          <a:xfrm>
            <a:off x="8091109" y="2304414"/>
            <a:ext cx="4277711" cy="26382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Rectángulo redondeado 61">
            <a:extLst>
              <a:ext uri="{FF2B5EF4-FFF2-40B4-BE49-F238E27FC236}">
                <a16:creationId xmlns:a16="http://schemas.microsoft.com/office/drawing/2014/main" id="{22ABBDBB-1D79-ED4B-93FD-D56DD37CEACA}"/>
              </a:ext>
            </a:extLst>
          </p:cNvPr>
          <p:cNvSpPr/>
          <p:nvPr/>
        </p:nvSpPr>
        <p:spPr>
          <a:xfrm>
            <a:off x="315310" y="2354172"/>
            <a:ext cx="4277711" cy="26382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516E246C-28A2-B047-B62B-16A27E700753}"/>
              </a:ext>
            </a:extLst>
          </p:cNvPr>
          <p:cNvSpPr/>
          <p:nvPr/>
        </p:nvSpPr>
        <p:spPr>
          <a:xfrm>
            <a:off x="8835469" y="3906120"/>
            <a:ext cx="596540" cy="603235"/>
          </a:xfrm>
          <a:prstGeom prst="ellipse">
            <a:avLst/>
          </a:prstGeom>
          <a:solidFill>
            <a:srgbClr val="C6F1E7"/>
          </a:solidFill>
          <a:ln>
            <a:solidFill>
              <a:srgbClr val="86E3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EDE95"/>
                </a:solidFill>
              </a:ln>
              <a:solidFill>
                <a:srgbClr val="FFEFCF"/>
              </a:solidFill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975F7BF1-5478-F948-AACA-00B30D542BEE}"/>
              </a:ext>
            </a:extLst>
          </p:cNvPr>
          <p:cNvSpPr/>
          <p:nvPr/>
        </p:nvSpPr>
        <p:spPr>
          <a:xfrm>
            <a:off x="9686997" y="3898696"/>
            <a:ext cx="596540" cy="603235"/>
          </a:xfrm>
          <a:prstGeom prst="ellipse">
            <a:avLst/>
          </a:prstGeom>
          <a:solidFill>
            <a:srgbClr val="C6F1E7"/>
          </a:solidFill>
          <a:ln>
            <a:solidFill>
              <a:srgbClr val="86E3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EDE95"/>
                </a:solidFill>
              </a:ln>
              <a:solidFill>
                <a:srgbClr val="FFEFCF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DA0491AD-F7E1-1140-80E5-45E1C39711ED}"/>
              </a:ext>
            </a:extLst>
          </p:cNvPr>
          <p:cNvSpPr/>
          <p:nvPr/>
        </p:nvSpPr>
        <p:spPr>
          <a:xfrm>
            <a:off x="10481351" y="3898696"/>
            <a:ext cx="596540" cy="603235"/>
          </a:xfrm>
          <a:prstGeom prst="ellipse">
            <a:avLst/>
          </a:prstGeom>
          <a:solidFill>
            <a:srgbClr val="C6F1E7"/>
          </a:solidFill>
          <a:ln>
            <a:solidFill>
              <a:srgbClr val="86E3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EDE95"/>
                </a:solidFill>
              </a:ln>
              <a:solidFill>
                <a:srgbClr val="FFEFCF"/>
              </a:solidFill>
            </a:endParaRP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DBC05589-0F42-9F4B-853F-28BCB0993E02}"/>
              </a:ext>
            </a:extLst>
          </p:cNvPr>
          <p:cNvSpPr/>
          <p:nvPr/>
        </p:nvSpPr>
        <p:spPr>
          <a:xfrm>
            <a:off x="11332879" y="3887466"/>
            <a:ext cx="596540" cy="603235"/>
          </a:xfrm>
          <a:prstGeom prst="ellipse">
            <a:avLst/>
          </a:prstGeom>
          <a:solidFill>
            <a:srgbClr val="C6F1E7"/>
          </a:solidFill>
          <a:ln>
            <a:solidFill>
              <a:srgbClr val="86E3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EDE95"/>
                </a:solidFill>
              </a:ln>
              <a:solidFill>
                <a:srgbClr val="FFEFCF"/>
              </a:solidFill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3445DFF-114F-1442-9237-C6217BA91B81}"/>
              </a:ext>
            </a:extLst>
          </p:cNvPr>
          <p:cNvGrpSpPr/>
          <p:nvPr/>
        </p:nvGrpSpPr>
        <p:grpSpPr>
          <a:xfrm>
            <a:off x="869291" y="7149544"/>
            <a:ext cx="3093950" cy="621889"/>
            <a:chOff x="175638" y="8755462"/>
            <a:chExt cx="3093950" cy="621889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E31D6AB7-21CB-244A-8682-9A01FB93937F}"/>
                </a:ext>
              </a:extLst>
            </p:cNvPr>
            <p:cNvSpPr/>
            <p:nvPr/>
          </p:nvSpPr>
          <p:spPr>
            <a:xfrm>
              <a:off x="175638" y="8774116"/>
              <a:ext cx="596540" cy="603235"/>
            </a:xfrm>
            <a:prstGeom prst="ellipse">
              <a:avLst/>
            </a:prstGeom>
            <a:solidFill>
              <a:srgbClr val="FFCDC8"/>
            </a:solidFill>
            <a:ln>
              <a:solidFill>
                <a:srgbClr val="FD87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rgbClr val="FEDE95"/>
                  </a:solidFill>
                </a:ln>
                <a:solidFill>
                  <a:srgbClr val="FFEFCF"/>
                </a:solidFill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B1EA00FE-F3EE-9D47-966C-AF249B43850A}"/>
                </a:ext>
              </a:extLst>
            </p:cNvPr>
            <p:cNvSpPr/>
            <p:nvPr/>
          </p:nvSpPr>
          <p:spPr>
            <a:xfrm>
              <a:off x="1027166" y="8766692"/>
              <a:ext cx="596540" cy="603235"/>
            </a:xfrm>
            <a:prstGeom prst="ellipse">
              <a:avLst/>
            </a:prstGeom>
            <a:solidFill>
              <a:srgbClr val="FFCDC8"/>
            </a:solidFill>
            <a:ln>
              <a:solidFill>
                <a:srgbClr val="FD87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rgbClr val="FEDE95"/>
                  </a:solidFill>
                </a:ln>
                <a:solidFill>
                  <a:srgbClr val="FFEFCF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305D1E13-445B-284B-A054-3DADDC0702DB}"/>
                </a:ext>
              </a:extLst>
            </p:cNvPr>
            <p:cNvSpPr/>
            <p:nvPr/>
          </p:nvSpPr>
          <p:spPr>
            <a:xfrm>
              <a:off x="1821520" y="8766692"/>
              <a:ext cx="596540" cy="603235"/>
            </a:xfrm>
            <a:prstGeom prst="ellipse">
              <a:avLst/>
            </a:prstGeom>
            <a:solidFill>
              <a:srgbClr val="FFCDC8"/>
            </a:solidFill>
            <a:ln>
              <a:solidFill>
                <a:srgbClr val="FD87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rgbClr val="FEDE95"/>
                  </a:solidFill>
                </a:ln>
                <a:solidFill>
                  <a:srgbClr val="FFEFCF"/>
                </a:solidFill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093C5BF6-7237-EE45-8F0D-FEF72052142A}"/>
                </a:ext>
              </a:extLst>
            </p:cNvPr>
            <p:cNvSpPr/>
            <p:nvPr/>
          </p:nvSpPr>
          <p:spPr>
            <a:xfrm>
              <a:off x="2673048" y="8755462"/>
              <a:ext cx="596540" cy="603235"/>
            </a:xfrm>
            <a:prstGeom prst="ellipse">
              <a:avLst/>
            </a:prstGeom>
            <a:solidFill>
              <a:srgbClr val="FFCDC8"/>
            </a:solidFill>
            <a:ln>
              <a:solidFill>
                <a:srgbClr val="FD87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rgbClr val="FEDE95"/>
                  </a:solidFill>
                </a:ln>
                <a:solidFill>
                  <a:srgbClr val="FFEFCF"/>
                </a:solidFill>
              </a:endParaRPr>
            </a:p>
          </p:txBody>
        </p:sp>
      </p:grpSp>
      <p:sp>
        <p:nvSpPr>
          <p:cNvPr id="16" name="Elipse 15">
            <a:extLst>
              <a:ext uri="{FF2B5EF4-FFF2-40B4-BE49-F238E27FC236}">
                <a16:creationId xmlns:a16="http://schemas.microsoft.com/office/drawing/2014/main" id="{091E95A9-0361-FD4F-A697-6865CF600688}"/>
              </a:ext>
            </a:extLst>
          </p:cNvPr>
          <p:cNvSpPr/>
          <p:nvPr/>
        </p:nvSpPr>
        <p:spPr>
          <a:xfrm>
            <a:off x="3240203" y="3764571"/>
            <a:ext cx="596540" cy="603235"/>
          </a:xfrm>
          <a:prstGeom prst="ellipse">
            <a:avLst/>
          </a:prstGeom>
          <a:solidFill>
            <a:srgbClr val="FFEFCF"/>
          </a:solidFill>
          <a:ln>
            <a:solidFill>
              <a:srgbClr val="FED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EDE95"/>
                </a:solidFill>
              </a:ln>
              <a:solidFill>
                <a:srgbClr val="FFEFCF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C5FBB4-ABD9-E04A-AA42-74FE8E5F0E51}"/>
              </a:ext>
            </a:extLst>
          </p:cNvPr>
          <p:cNvSpPr txBox="1"/>
          <p:nvPr/>
        </p:nvSpPr>
        <p:spPr>
          <a:xfrm>
            <a:off x="2891097" y="1203081"/>
            <a:ext cx="7483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atin typeface="KG She Paints Me Blue" panose="02000505000000020004" pitchFamily="2" charset="77"/>
                <a:ea typeface="HELLOTREAT" panose="02000603000000000000" pitchFamily="2" charset="0"/>
              </a:rPr>
              <a:t>FICHAS</a:t>
            </a:r>
            <a:r>
              <a:rPr lang="es-ES" dirty="0"/>
              <a:t>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97392E8-14D2-4143-A65C-15C4959A2F3F}"/>
              </a:ext>
            </a:extLst>
          </p:cNvPr>
          <p:cNvGrpSpPr/>
          <p:nvPr/>
        </p:nvGrpSpPr>
        <p:grpSpPr>
          <a:xfrm>
            <a:off x="990189" y="2539539"/>
            <a:ext cx="2829842" cy="1933100"/>
            <a:chOff x="1570017" y="986018"/>
            <a:chExt cx="2829842" cy="1933100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BDF339F1-DB97-5942-A79D-213459DA441F}"/>
                </a:ext>
              </a:extLst>
            </p:cNvPr>
            <p:cNvGrpSpPr/>
            <p:nvPr/>
          </p:nvGrpSpPr>
          <p:grpSpPr>
            <a:xfrm>
              <a:off x="1570017" y="2070014"/>
              <a:ext cx="2829842" cy="849104"/>
              <a:chOff x="439204" y="31007"/>
              <a:chExt cx="2829842" cy="849104"/>
            </a:xfrm>
          </p:grpSpPr>
          <p:grpSp>
            <p:nvGrpSpPr>
              <p:cNvPr id="6" name="Grupo 5">
                <a:extLst>
                  <a:ext uri="{FF2B5EF4-FFF2-40B4-BE49-F238E27FC236}">
                    <a16:creationId xmlns:a16="http://schemas.microsoft.com/office/drawing/2014/main" id="{18849FC6-51E2-C243-BF3F-D9F120F3734D}"/>
                  </a:ext>
                </a:extLst>
              </p:cNvPr>
              <p:cNvGrpSpPr/>
              <p:nvPr/>
            </p:nvGrpSpPr>
            <p:grpSpPr>
              <a:xfrm>
                <a:off x="1922342" y="77220"/>
                <a:ext cx="604800" cy="756678"/>
                <a:chOff x="1958046" y="317090"/>
                <a:chExt cx="604800" cy="756678"/>
              </a:xfrm>
            </p:grpSpPr>
            <p:sp>
              <p:nvSpPr>
                <p:cNvPr id="14" name="Elipse 13">
                  <a:extLst>
                    <a:ext uri="{FF2B5EF4-FFF2-40B4-BE49-F238E27FC236}">
                      <a16:creationId xmlns:a16="http://schemas.microsoft.com/office/drawing/2014/main" id="{93B85982-6BD6-DF45-BE38-9361A1402047}"/>
                    </a:ext>
                  </a:extLst>
                </p:cNvPr>
                <p:cNvSpPr/>
                <p:nvPr/>
              </p:nvSpPr>
              <p:spPr>
                <a:xfrm>
                  <a:off x="1966306" y="428288"/>
                  <a:ext cx="596540" cy="603235"/>
                </a:xfrm>
                <a:prstGeom prst="ellipse">
                  <a:avLst/>
                </a:prstGeom>
                <a:solidFill>
                  <a:srgbClr val="FFEFCF"/>
                </a:solidFill>
                <a:ln>
                  <a:solidFill>
                    <a:srgbClr val="FEDE9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ln>
                      <a:solidFill>
                        <a:srgbClr val="FEDE95"/>
                      </a:solidFill>
                    </a:ln>
                    <a:solidFill>
                      <a:srgbClr val="FFEFCF"/>
                    </a:solidFill>
                  </a:endParaRPr>
                </a:p>
              </p:txBody>
            </p:sp>
            <p:pic>
              <p:nvPicPr>
                <p:cNvPr id="15" name="Imagen 14">
                  <a:extLst>
                    <a:ext uri="{FF2B5EF4-FFF2-40B4-BE49-F238E27FC236}">
                      <a16:creationId xmlns:a16="http://schemas.microsoft.com/office/drawing/2014/main" id="{79A5AE68-4DFE-8345-AB4E-B9393A2B05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958046" y="317090"/>
                  <a:ext cx="604800" cy="756678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1CD6F50E-1309-9D48-9A73-A8AC44E40ADD}"/>
                  </a:ext>
                </a:extLst>
              </p:cNvPr>
              <p:cNvGrpSpPr/>
              <p:nvPr/>
            </p:nvGrpSpPr>
            <p:grpSpPr>
              <a:xfrm>
                <a:off x="1193342" y="31007"/>
                <a:ext cx="596540" cy="849104"/>
                <a:chOff x="436637" y="1193864"/>
                <a:chExt cx="596540" cy="849104"/>
              </a:xfrm>
            </p:grpSpPr>
            <p:sp>
              <p:nvSpPr>
                <p:cNvPr id="12" name="Elipse 11">
                  <a:extLst>
                    <a:ext uri="{FF2B5EF4-FFF2-40B4-BE49-F238E27FC236}">
                      <a16:creationId xmlns:a16="http://schemas.microsoft.com/office/drawing/2014/main" id="{F1BB200F-37FA-D540-98DC-4C57A158409F}"/>
                    </a:ext>
                  </a:extLst>
                </p:cNvPr>
                <p:cNvSpPr/>
                <p:nvPr/>
              </p:nvSpPr>
              <p:spPr>
                <a:xfrm>
                  <a:off x="436637" y="1334901"/>
                  <a:ext cx="596540" cy="603235"/>
                </a:xfrm>
                <a:prstGeom prst="ellipse">
                  <a:avLst/>
                </a:prstGeom>
                <a:solidFill>
                  <a:srgbClr val="FFEFCF"/>
                </a:solidFill>
                <a:ln>
                  <a:solidFill>
                    <a:srgbClr val="FEDE9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ln>
                      <a:solidFill>
                        <a:srgbClr val="FEDE95"/>
                      </a:solidFill>
                    </a:ln>
                    <a:solidFill>
                      <a:srgbClr val="FFEFCF"/>
                    </a:solidFill>
                  </a:endParaRPr>
                </a:p>
              </p:txBody>
            </p:sp>
            <p:pic>
              <p:nvPicPr>
                <p:cNvPr id="13" name="Imagen 12">
                  <a:extLst>
                    <a:ext uri="{FF2B5EF4-FFF2-40B4-BE49-F238E27FC236}">
                      <a16:creationId xmlns:a16="http://schemas.microsoft.com/office/drawing/2014/main" id="{B2A1F90F-59B7-FC4D-A1AB-664F534BBD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4214" y="1193864"/>
                  <a:ext cx="529347" cy="849104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77B9E510-A662-3249-B94D-AC4F4434AEA4}"/>
                  </a:ext>
                </a:extLst>
              </p:cNvPr>
              <p:cNvGrpSpPr/>
              <p:nvPr/>
            </p:nvGrpSpPr>
            <p:grpSpPr>
              <a:xfrm>
                <a:off x="439204" y="79666"/>
                <a:ext cx="596540" cy="751787"/>
                <a:chOff x="439204" y="250728"/>
                <a:chExt cx="596540" cy="751787"/>
              </a:xfrm>
            </p:grpSpPr>
            <p:sp>
              <p:nvSpPr>
                <p:cNvPr id="10" name="Elipse 9">
                  <a:extLst>
                    <a:ext uri="{FF2B5EF4-FFF2-40B4-BE49-F238E27FC236}">
                      <a16:creationId xmlns:a16="http://schemas.microsoft.com/office/drawing/2014/main" id="{177E95DF-8962-F244-8878-7E8EF2DA2346}"/>
                    </a:ext>
                  </a:extLst>
                </p:cNvPr>
                <p:cNvSpPr/>
                <p:nvPr/>
              </p:nvSpPr>
              <p:spPr>
                <a:xfrm>
                  <a:off x="439204" y="352318"/>
                  <a:ext cx="596540" cy="603235"/>
                </a:xfrm>
                <a:prstGeom prst="ellipse">
                  <a:avLst/>
                </a:prstGeom>
                <a:solidFill>
                  <a:srgbClr val="FFEFCF"/>
                </a:solidFill>
                <a:ln>
                  <a:solidFill>
                    <a:srgbClr val="FEDE9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ln>
                      <a:solidFill>
                        <a:srgbClr val="FEDE95"/>
                      </a:solidFill>
                    </a:ln>
                    <a:solidFill>
                      <a:srgbClr val="FFEFCF"/>
                    </a:solidFill>
                  </a:endParaRPr>
                </a:p>
              </p:txBody>
            </p:sp>
            <p:pic>
              <p:nvPicPr>
                <p:cNvPr id="11" name="Imagen 10">
                  <a:extLst>
                    <a:ext uri="{FF2B5EF4-FFF2-40B4-BE49-F238E27FC236}">
                      <a16:creationId xmlns:a16="http://schemas.microsoft.com/office/drawing/2014/main" id="{63F61A7E-D72F-3B4C-97E3-F6806E9677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6421" y="250728"/>
                  <a:ext cx="542105" cy="751787"/>
                </a:xfrm>
                <a:prstGeom prst="rect">
                  <a:avLst/>
                </a:prstGeom>
              </p:spPr>
            </p:pic>
          </p:grpSp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EC6B296B-DCCF-5945-8AEC-9EEA87749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2336" y="53127"/>
                <a:ext cx="596710" cy="804864"/>
              </a:xfrm>
              <a:prstGeom prst="rect">
                <a:avLst/>
              </a:prstGeom>
            </p:spPr>
          </p:pic>
        </p:grp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9AEBDCB2-2096-4041-8329-1A982F1F4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1579" y="986018"/>
              <a:ext cx="1006718" cy="1002691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E828973-0F28-8E4D-8DB5-E844A5A2772B}"/>
              </a:ext>
            </a:extLst>
          </p:cNvPr>
          <p:cNvGrpSpPr/>
          <p:nvPr/>
        </p:nvGrpSpPr>
        <p:grpSpPr>
          <a:xfrm>
            <a:off x="869291" y="7028961"/>
            <a:ext cx="3071638" cy="776290"/>
            <a:chOff x="164790" y="8658064"/>
            <a:chExt cx="3071638" cy="77629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F76615ED-3D74-B649-A26F-D567C91BA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6653" y="8713102"/>
              <a:ext cx="518924" cy="719640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D6653599-C229-194C-9D6B-1CEABD09E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4790" y="8731685"/>
              <a:ext cx="686005" cy="702669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B9C178CD-3F8E-BE49-A9C0-16A20828B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91831" y="8709163"/>
              <a:ext cx="474962" cy="718292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A42DA3CA-3133-C449-BA15-D4F35A5FC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18528" y="8658064"/>
              <a:ext cx="517900" cy="759252"/>
            </a:xfrm>
            <a:prstGeom prst="rect">
              <a:avLst/>
            </a:prstGeom>
          </p:spPr>
        </p:pic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DC9EBDEB-67A5-2543-8D4C-E6558779F5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6459" y="5745364"/>
            <a:ext cx="1028815" cy="10247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AC10ACC1-1613-6A4C-9A11-EC8798A653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89455" y="4236145"/>
            <a:ext cx="812029" cy="886776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7CA62E03-929F-F744-9423-F8FE890026D1}"/>
              </a:ext>
            </a:extLst>
          </p:cNvPr>
          <p:cNvGrpSpPr/>
          <p:nvPr/>
        </p:nvGrpSpPr>
        <p:grpSpPr>
          <a:xfrm>
            <a:off x="4872941" y="5287760"/>
            <a:ext cx="3151124" cy="621890"/>
            <a:chOff x="9397565" y="324451"/>
            <a:chExt cx="3151124" cy="621890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51E29DF1-36D2-6A42-BF25-539E176DFF5E}"/>
                </a:ext>
              </a:extLst>
            </p:cNvPr>
            <p:cNvSpPr/>
            <p:nvPr/>
          </p:nvSpPr>
          <p:spPr>
            <a:xfrm>
              <a:off x="11952149" y="324451"/>
              <a:ext cx="596540" cy="603235"/>
            </a:xfrm>
            <a:prstGeom prst="ellipse">
              <a:avLst/>
            </a:prstGeom>
            <a:solidFill>
              <a:srgbClr val="E1F0DB"/>
            </a:solidFill>
            <a:ln>
              <a:solidFill>
                <a:srgbClr val="CFE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rgbClr val="FEDE95"/>
                  </a:solidFill>
                </a:ln>
                <a:solidFill>
                  <a:srgbClr val="FFEFCF"/>
                </a:solidFill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C7E915B9-EA2B-0E40-AA71-0D8686F5EEC2}"/>
                </a:ext>
              </a:extLst>
            </p:cNvPr>
            <p:cNvSpPr/>
            <p:nvPr/>
          </p:nvSpPr>
          <p:spPr>
            <a:xfrm>
              <a:off x="9397565" y="343106"/>
              <a:ext cx="596540" cy="603235"/>
            </a:xfrm>
            <a:prstGeom prst="ellipse">
              <a:avLst/>
            </a:prstGeom>
            <a:solidFill>
              <a:srgbClr val="E1F0DB"/>
            </a:solidFill>
            <a:ln>
              <a:solidFill>
                <a:srgbClr val="CFE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rgbClr val="FEDE95"/>
                  </a:solidFill>
                </a:ln>
                <a:solidFill>
                  <a:srgbClr val="FFEFCF"/>
                </a:solidFill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B64630EE-982A-F049-BFB2-55119B8A83F9}"/>
                </a:ext>
              </a:extLst>
            </p:cNvPr>
            <p:cNvSpPr/>
            <p:nvPr/>
          </p:nvSpPr>
          <p:spPr>
            <a:xfrm>
              <a:off x="10249093" y="335682"/>
              <a:ext cx="596540" cy="603235"/>
            </a:xfrm>
            <a:prstGeom prst="ellipse">
              <a:avLst/>
            </a:prstGeom>
            <a:solidFill>
              <a:srgbClr val="E1F0DB"/>
            </a:solidFill>
            <a:ln>
              <a:solidFill>
                <a:srgbClr val="CFE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rgbClr val="FEDE95"/>
                  </a:solidFill>
                </a:ln>
                <a:solidFill>
                  <a:srgbClr val="FFEFCF"/>
                </a:solidFill>
              </a:endParaRP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761CFB9-3160-6D47-84B0-1EDEB3FE1757}"/>
                </a:ext>
              </a:extLst>
            </p:cNvPr>
            <p:cNvSpPr/>
            <p:nvPr/>
          </p:nvSpPr>
          <p:spPr>
            <a:xfrm>
              <a:off x="11100621" y="335681"/>
              <a:ext cx="596540" cy="603235"/>
            </a:xfrm>
            <a:prstGeom prst="ellipse">
              <a:avLst/>
            </a:prstGeom>
            <a:solidFill>
              <a:srgbClr val="E1F0DB"/>
            </a:solidFill>
            <a:ln>
              <a:solidFill>
                <a:srgbClr val="CFE7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rgbClr val="FEDE95"/>
                  </a:solidFill>
                </a:ln>
                <a:solidFill>
                  <a:srgbClr val="FFEFCF"/>
                </a:solidFill>
              </a:endParaRPr>
            </a:p>
          </p:txBody>
        </p:sp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221F1D63-7340-3645-BF34-A72F8B0EC5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69579" y="5072333"/>
            <a:ext cx="729248" cy="91977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026A8055-9AEA-FA44-A716-F8EA8D34E7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6164" y="5163356"/>
            <a:ext cx="644886" cy="77216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76B6EEE7-E533-5348-9B50-8F2470EFA3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96310" y="5122921"/>
            <a:ext cx="706713" cy="853037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2AD959C-F5CC-194D-94EE-6132717848F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58767" y="5139927"/>
            <a:ext cx="636698" cy="819025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90EE1E8B-7DDE-2C4B-99D7-BABCE1903E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90101" y="5745364"/>
            <a:ext cx="903059" cy="1026554"/>
          </a:xfrm>
          <a:prstGeom prst="rect">
            <a:avLst/>
          </a:prstGeom>
        </p:spPr>
      </p:pic>
      <p:sp>
        <p:nvSpPr>
          <p:cNvPr id="42" name="Elipse 41">
            <a:extLst>
              <a:ext uri="{FF2B5EF4-FFF2-40B4-BE49-F238E27FC236}">
                <a16:creationId xmlns:a16="http://schemas.microsoft.com/office/drawing/2014/main" id="{388F1B35-E0B5-5B4F-A81C-82DE2B5BB4B0}"/>
              </a:ext>
            </a:extLst>
          </p:cNvPr>
          <p:cNvSpPr/>
          <p:nvPr/>
        </p:nvSpPr>
        <p:spPr>
          <a:xfrm>
            <a:off x="8699884" y="7203870"/>
            <a:ext cx="596540" cy="603235"/>
          </a:xfrm>
          <a:prstGeom prst="ellipse">
            <a:avLst/>
          </a:prstGeom>
          <a:solidFill>
            <a:srgbClr val="E4D1EC"/>
          </a:solidFill>
          <a:ln>
            <a:solidFill>
              <a:srgbClr val="CC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EDE95"/>
                </a:solidFill>
              </a:ln>
              <a:solidFill>
                <a:srgbClr val="FFEFCF"/>
              </a:solidFill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FF8E55CF-5187-3D41-9B8B-88181F86E023}"/>
              </a:ext>
            </a:extLst>
          </p:cNvPr>
          <p:cNvSpPr/>
          <p:nvPr/>
        </p:nvSpPr>
        <p:spPr>
          <a:xfrm>
            <a:off x="11436905" y="7203870"/>
            <a:ext cx="596540" cy="603235"/>
          </a:xfrm>
          <a:prstGeom prst="ellipse">
            <a:avLst/>
          </a:prstGeom>
          <a:solidFill>
            <a:srgbClr val="E4D1EC"/>
          </a:solidFill>
          <a:ln>
            <a:solidFill>
              <a:srgbClr val="CC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EDE95"/>
                </a:solidFill>
              </a:ln>
              <a:solidFill>
                <a:srgbClr val="FFEFCF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8FEA1552-8E73-ED45-80BD-899008E45237}"/>
              </a:ext>
            </a:extLst>
          </p:cNvPr>
          <p:cNvSpPr/>
          <p:nvPr/>
        </p:nvSpPr>
        <p:spPr>
          <a:xfrm>
            <a:off x="10511289" y="7186832"/>
            <a:ext cx="596540" cy="603235"/>
          </a:xfrm>
          <a:prstGeom prst="ellipse">
            <a:avLst/>
          </a:prstGeom>
          <a:solidFill>
            <a:srgbClr val="E4D1EC"/>
          </a:solidFill>
          <a:ln>
            <a:solidFill>
              <a:srgbClr val="CC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EDE95"/>
                </a:solidFill>
              </a:ln>
              <a:solidFill>
                <a:srgbClr val="FFEFCF"/>
              </a:solidFill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F2183B28-F932-5E45-9F35-4419B7040C5E}"/>
              </a:ext>
            </a:extLst>
          </p:cNvPr>
          <p:cNvSpPr/>
          <p:nvPr/>
        </p:nvSpPr>
        <p:spPr>
          <a:xfrm>
            <a:off x="9591831" y="7203870"/>
            <a:ext cx="596540" cy="603235"/>
          </a:xfrm>
          <a:prstGeom prst="ellipse">
            <a:avLst/>
          </a:prstGeom>
          <a:solidFill>
            <a:srgbClr val="E4D1EC"/>
          </a:solidFill>
          <a:ln>
            <a:solidFill>
              <a:srgbClr val="CC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EDE95"/>
                </a:solidFill>
              </a:ln>
              <a:solidFill>
                <a:srgbClr val="FFEFCF"/>
              </a:solidFill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69788F61-4440-8545-A8F9-F7051FEC6FBD}"/>
              </a:ext>
            </a:extLst>
          </p:cNvPr>
          <p:cNvGrpSpPr/>
          <p:nvPr/>
        </p:nvGrpSpPr>
        <p:grpSpPr>
          <a:xfrm>
            <a:off x="8635131" y="7031883"/>
            <a:ext cx="3388944" cy="879571"/>
            <a:chOff x="7821440" y="7030029"/>
            <a:chExt cx="3388944" cy="879571"/>
          </a:xfrm>
        </p:grpSpPr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DE4BE981-F224-2344-89CB-967E283E5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703756" y="7071195"/>
              <a:ext cx="605592" cy="807456"/>
            </a:xfrm>
            <a:prstGeom prst="rect">
              <a:avLst/>
            </a:prstGeom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16AE6B3D-44D8-AE48-8C37-5F38BF1C1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824995" y="7080060"/>
              <a:ext cx="496672" cy="766011"/>
            </a:xfrm>
            <a:prstGeom prst="rect">
              <a:avLst/>
            </a:prstGeom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BF7912AF-BF8D-EE4A-9329-0FCBAF927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821440" y="7030029"/>
              <a:ext cx="726046" cy="879571"/>
            </a:xfrm>
            <a:prstGeom prst="rect">
              <a:avLst/>
            </a:prstGeom>
          </p:spPr>
        </p:pic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C0A20ECA-E1C2-C14C-AE43-65825B324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632583" y="7142783"/>
              <a:ext cx="577801" cy="714513"/>
            </a:xfrm>
            <a:prstGeom prst="rect">
              <a:avLst/>
            </a:prstGeom>
          </p:spPr>
        </p:pic>
      </p:grpSp>
      <p:pic>
        <p:nvPicPr>
          <p:cNvPr id="51" name="Imagen 50">
            <a:extLst>
              <a:ext uri="{FF2B5EF4-FFF2-40B4-BE49-F238E27FC236}">
                <a16:creationId xmlns:a16="http://schemas.microsoft.com/office/drawing/2014/main" id="{154AC6F2-E463-4F45-A587-E9235D5967C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25535" y="2449453"/>
            <a:ext cx="967625" cy="971511"/>
          </a:xfrm>
          <a:prstGeom prst="rect">
            <a:avLst/>
          </a:prstGeom>
        </p:spPr>
      </p:pic>
      <p:grpSp>
        <p:nvGrpSpPr>
          <p:cNvPr id="52" name="Grupo 51">
            <a:extLst>
              <a:ext uri="{FF2B5EF4-FFF2-40B4-BE49-F238E27FC236}">
                <a16:creationId xmlns:a16="http://schemas.microsoft.com/office/drawing/2014/main" id="{74576CB5-6FDA-BE43-9B75-BBF5648020E4}"/>
              </a:ext>
            </a:extLst>
          </p:cNvPr>
          <p:cNvGrpSpPr/>
          <p:nvPr/>
        </p:nvGrpSpPr>
        <p:grpSpPr>
          <a:xfrm>
            <a:off x="8820503" y="3780946"/>
            <a:ext cx="3042253" cy="898587"/>
            <a:chOff x="9523628" y="8742678"/>
            <a:chExt cx="3042253" cy="898587"/>
          </a:xfrm>
        </p:grpSpPr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4E165E92-47CB-3F4A-97EA-5535777E7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523628" y="8774116"/>
              <a:ext cx="611506" cy="752832"/>
            </a:xfrm>
            <a:prstGeom prst="rect">
              <a:avLst/>
            </a:prstGeom>
          </p:spPr>
        </p:pic>
        <p:pic>
          <p:nvPicPr>
            <p:cNvPr id="54" name="Imagen 53">
              <a:extLst>
                <a:ext uri="{FF2B5EF4-FFF2-40B4-BE49-F238E27FC236}">
                  <a16:creationId xmlns:a16="http://schemas.microsoft.com/office/drawing/2014/main" id="{13B7B554-1D33-F847-B6E0-D382D52E7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0331640" y="8742678"/>
              <a:ext cx="673940" cy="898587"/>
            </a:xfrm>
            <a:prstGeom prst="rect">
              <a:avLst/>
            </a:prstGeom>
          </p:spPr>
        </p:pic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25948934-DCE6-9B48-80AB-26B1809C2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1173674" y="8763695"/>
              <a:ext cx="615691" cy="772166"/>
            </a:xfrm>
            <a:prstGeom prst="rect">
              <a:avLst/>
            </a:prstGeom>
          </p:spPr>
        </p:pic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D9434D52-8892-974A-A811-418AED775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2081062" y="8779965"/>
              <a:ext cx="484819" cy="745318"/>
            </a:xfrm>
            <a:prstGeom prst="rect">
              <a:avLst/>
            </a:prstGeom>
          </p:spPr>
        </p:pic>
      </p:grpSp>
      <p:sp>
        <p:nvSpPr>
          <p:cNvPr id="61" name="CuadroTexto 60">
            <a:extLst>
              <a:ext uri="{FF2B5EF4-FFF2-40B4-BE49-F238E27FC236}">
                <a16:creationId xmlns:a16="http://schemas.microsoft.com/office/drawing/2014/main" id="{6C39ADDC-4BDC-6B4F-8AD5-68C5C6E4BC1B}"/>
              </a:ext>
            </a:extLst>
          </p:cNvPr>
          <p:cNvSpPr txBox="1"/>
          <p:nvPr/>
        </p:nvSpPr>
        <p:spPr>
          <a:xfrm>
            <a:off x="2908469" y="1984840"/>
            <a:ext cx="7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Fichas para recortar  </a:t>
            </a:r>
          </a:p>
        </p:txBody>
      </p:sp>
    </p:spTree>
    <p:extLst>
      <p:ext uri="{BB962C8B-B14F-4D97-AF65-F5344CB8AC3E}">
        <p14:creationId xmlns:p14="http://schemas.microsoft.com/office/powerpoint/2010/main" val="751300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3077</TotalTime>
  <Words>93</Words>
  <Application>Microsoft Macintosh PowerPoint</Application>
  <PresentationFormat>Papel A3 (297 x 420 mm)</PresentationFormat>
  <Paragraphs>91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KG Later AllieGator</vt:lpstr>
      <vt:lpstr>KG She Paints Me Blue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galazolevagl@gmail.com</dc:creator>
  <cp:lastModifiedBy>galazolevagl@gmail.com</cp:lastModifiedBy>
  <cp:revision>45</cp:revision>
  <dcterms:created xsi:type="dcterms:W3CDTF">2020-12-28T15:09:31Z</dcterms:created>
  <dcterms:modified xsi:type="dcterms:W3CDTF">2021-01-07T20:37:29Z</dcterms:modified>
</cp:coreProperties>
</file>