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150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332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E2E3-5D45-4037-AA2C-87A40DA07324}" type="datetimeFigureOut">
              <a:rPr lang="es-ES" smtClean="0"/>
              <a:t>24/01/2021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7828-D1E1-490E-B3B2-1DFA60C50B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E2E3-5D45-4037-AA2C-87A40DA07324}" type="datetimeFigureOut">
              <a:rPr lang="es-ES" smtClean="0"/>
              <a:t>24/01/2021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7828-D1E1-490E-B3B2-1DFA60C50B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E2E3-5D45-4037-AA2C-87A40DA07324}" type="datetimeFigureOut">
              <a:rPr lang="es-ES" smtClean="0"/>
              <a:t>24/01/2021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7828-D1E1-490E-B3B2-1DFA60C50B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E2E3-5D45-4037-AA2C-87A40DA07324}" type="datetimeFigureOut">
              <a:rPr lang="es-ES" smtClean="0"/>
              <a:t>24/01/2021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7828-D1E1-490E-B3B2-1DFA60C50B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E2E3-5D45-4037-AA2C-87A40DA07324}" type="datetimeFigureOut">
              <a:rPr lang="es-ES" smtClean="0"/>
              <a:t>24/01/2021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7828-D1E1-490E-B3B2-1DFA60C50B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E2E3-5D45-4037-AA2C-87A40DA07324}" type="datetimeFigureOut">
              <a:rPr lang="es-ES" smtClean="0"/>
              <a:t>24/01/2021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7828-D1E1-490E-B3B2-1DFA60C50B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E2E3-5D45-4037-AA2C-87A40DA07324}" type="datetimeFigureOut">
              <a:rPr lang="es-ES" smtClean="0"/>
              <a:t>24/01/2021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7828-D1E1-490E-B3B2-1DFA60C50B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E2E3-5D45-4037-AA2C-87A40DA07324}" type="datetimeFigureOut">
              <a:rPr lang="es-ES" smtClean="0"/>
              <a:t>24/01/2021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7828-D1E1-490E-B3B2-1DFA60C50B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E2E3-5D45-4037-AA2C-87A40DA07324}" type="datetimeFigureOut">
              <a:rPr lang="es-ES" smtClean="0"/>
              <a:t>24/01/2021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7828-D1E1-490E-B3B2-1DFA60C50B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E2E3-5D45-4037-AA2C-87A40DA07324}" type="datetimeFigureOut">
              <a:rPr lang="es-ES" smtClean="0"/>
              <a:t>24/01/2021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7828-D1E1-490E-B3B2-1DFA60C50B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E2E3-5D45-4037-AA2C-87A40DA07324}" type="datetimeFigureOut">
              <a:rPr lang="es-ES" smtClean="0"/>
              <a:t>24/01/2021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7828-D1E1-490E-B3B2-1DFA60C50B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7E2E3-5D45-4037-AA2C-87A40DA07324}" type="datetimeFigureOut">
              <a:rPr lang="es-ES" smtClean="0"/>
              <a:t>24/01/2021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47828-D1E1-490E-B3B2-1DFA60C50B2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2095480" y="2928934"/>
          <a:ext cx="2643212" cy="57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803"/>
                <a:gridCol w="660803"/>
                <a:gridCol w="660803"/>
                <a:gridCol w="660803"/>
              </a:tblGrid>
              <a:tr h="571504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4738686" y="928670"/>
          <a:ext cx="714380" cy="2000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</a:tblGrid>
              <a:tr h="50006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006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006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006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4738686" y="3500438"/>
          <a:ext cx="714380" cy="1947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</a:tblGrid>
              <a:tr h="44742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0006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0006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0006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4" name="13 Elipse"/>
          <p:cNvSpPr/>
          <p:nvPr/>
        </p:nvSpPr>
        <p:spPr>
          <a:xfrm>
            <a:off x="4310058" y="2500306"/>
            <a:ext cx="396000" cy="396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Elipse"/>
          <p:cNvSpPr/>
          <p:nvPr/>
        </p:nvSpPr>
        <p:spPr>
          <a:xfrm>
            <a:off x="4310058" y="2000240"/>
            <a:ext cx="396000" cy="396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Elipse"/>
          <p:cNvSpPr/>
          <p:nvPr/>
        </p:nvSpPr>
        <p:spPr>
          <a:xfrm>
            <a:off x="4310058" y="1500174"/>
            <a:ext cx="396000" cy="396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Elipse"/>
          <p:cNvSpPr/>
          <p:nvPr/>
        </p:nvSpPr>
        <p:spPr>
          <a:xfrm>
            <a:off x="4310058" y="1000108"/>
            <a:ext cx="396000" cy="396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Elipse"/>
          <p:cNvSpPr/>
          <p:nvPr/>
        </p:nvSpPr>
        <p:spPr>
          <a:xfrm>
            <a:off x="3595678" y="2500306"/>
            <a:ext cx="396000" cy="396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Elipse"/>
          <p:cNvSpPr/>
          <p:nvPr/>
        </p:nvSpPr>
        <p:spPr>
          <a:xfrm>
            <a:off x="2881298" y="2500306"/>
            <a:ext cx="396000" cy="396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20" name="19 Tabla"/>
          <p:cNvGraphicFramePr>
            <a:graphicFrameLocks noGrp="1"/>
          </p:cNvGraphicFramePr>
          <p:nvPr/>
        </p:nvGraphicFramePr>
        <p:xfrm>
          <a:off x="5453066" y="2928934"/>
          <a:ext cx="2714648" cy="57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62"/>
                <a:gridCol w="678662"/>
                <a:gridCol w="678662"/>
                <a:gridCol w="678662"/>
              </a:tblGrid>
              <a:tr h="571504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2" name="21 Elipse"/>
          <p:cNvSpPr/>
          <p:nvPr/>
        </p:nvSpPr>
        <p:spPr>
          <a:xfrm>
            <a:off x="2238356" y="2500306"/>
            <a:ext cx="396000" cy="396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Elipse"/>
          <p:cNvSpPr/>
          <p:nvPr/>
        </p:nvSpPr>
        <p:spPr>
          <a:xfrm>
            <a:off x="1595414" y="2500306"/>
            <a:ext cx="396000" cy="396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Elipse"/>
          <p:cNvSpPr/>
          <p:nvPr/>
        </p:nvSpPr>
        <p:spPr>
          <a:xfrm>
            <a:off x="1595414" y="3071810"/>
            <a:ext cx="396000" cy="396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Elipse"/>
          <p:cNvSpPr/>
          <p:nvPr/>
        </p:nvSpPr>
        <p:spPr>
          <a:xfrm>
            <a:off x="4310058" y="500042"/>
            <a:ext cx="396000" cy="396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Elipse"/>
          <p:cNvSpPr/>
          <p:nvPr/>
        </p:nvSpPr>
        <p:spPr>
          <a:xfrm>
            <a:off x="4881562" y="500042"/>
            <a:ext cx="396000" cy="396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Elipse"/>
          <p:cNvSpPr/>
          <p:nvPr/>
        </p:nvSpPr>
        <p:spPr>
          <a:xfrm>
            <a:off x="5524504" y="2500306"/>
            <a:ext cx="396000" cy="396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lipse"/>
          <p:cNvSpPr/>
          <p:nvPr/>
        </p:nvSpPr>
        <p:spPr>
          <a:xfrm>
            <a:off x="5524504" y="2000240"/>
            <a:ext cx="396000" cy="396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lipse"/>
          <p:cNvSpPr/>
          <p:nvPr/>
        </p:nvSpPr>
        <p:spPr>
          <a:xfrm>
            <a:off x="5524504" y="1500174"/>
            <a:ext cx="396000" cy="396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lipse"/>
          <p:cNvSpPr/>
          <p:nvPr/>
        </p:nvSpPr>
        <p:spPr>
          <a:xfrm>
            <a:off x="5524504" y="1000108"/>
            <a:ext cx="396000" cy="396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lipse"/>
          <p:cNvSpPr/>
          <p:nvPr/>
        </p:nvSpPr>
        <p:spPr>
          <a:xfrm>
            <a:off x="5524504" y="500042"/>
            <a:ext cx="396000" cy="396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lipse"/>
          <p:cNvSpPr/>
          <p:nvPr/>
        </p:nvSpPr>
        <p:spPr>
          <a:xfrm>
            <a:off x="4238620" y="5572140"/>
            <a:ext cx="396000" cy="396000"/>
          </a:xfrm>
          <a:prstGeom prst="ellips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lipse"/>
          <p:cNvSpPr/>
          <p:nvPr/>
        </p:nvSpPr>
        <p:spPr>
          <a:xfrm>
            <a:off x="4238620" y="5072074"/>
            <a:ext cx="396000" cy="396000"/>
          </a:xfrm>
          <a:prstGeom prst="ellips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lipse"/>
          <p:cNvSpPr/>
          <p:nvPr/>
        </p:nvSpPr>
        <p:spPr>
          <a:xfrm>
            <a:off x="4238620" y="4572008"/>
            <a:ext cx="396000" cy="396000"/>
          </a:xfrm>
          <a:prstGeom prst="ellips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Elipse"/>
          <p:cNvSpPr/>
          <p:nvPr/>
        </p:nvSpPr>
        <p:spPr>
          <a:xfrm>
            <a:off x="4238620" y="4071942"/>
            <a:ext cx="396000" cy="396000"/>
          </a:xfrm>
          <a:prstGeom prst="ellips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Elipse"/>
          <p:cNvSpPr/>
          <p:nvPr/>
        </p:nvSpPr>
        <p:spPr>
          <a:xfrm>
            <a:off x="4238620" y="3571876"/>
            <a:ext cx="396000" cy="396000"/>
          </a:xfrm>
          <a:prstGeom prst="ellips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Elipse"/>
          <p:cNvSpPr/>
          <p:nvPr/>
        </p:nvSpPr>
        <p:spPr>
          <a:xfrm>
            <a:off x="5595942" y="5572140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BD1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Elipse"/>
          <p:cNvSpPr/>
          <p:nvPr/>
        </p:nvSpPr>
        <p:spPr>
          <a:xfrm>
            <a:off x="5595942" y="5072074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BD1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lipse"/>
          <p:cNvSpPr/>
          <p:nvPr/>
        </p:nvSpPr>
        <p:spPr>
          <a:xfrm>
            <a:off x="5595942" y="4572008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BD1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lipse"/>
          <p:cNvSpPr/>
          <p:nvPr/>
        </p:nvSpPr>
        <p:spPr>
          <a:xfrm>
            <a:off x="5595942" y="4071942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BD1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Elipse"/>
          <p:cNvSpPr/>
          <p:nvPr/>
        </p:nvSpPr>
        <p:spPr>
          <a:xfrm>
            <a:off x="5595942" y="357187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BD1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Elipse"/>
          <p:cNvSpPr/>
          <p:nvPr/>
        </p:nvSpPr>
        <p:spPr>
          <a:xfrm>
            <a:off x="8239148" y="2500306"/>
            <a:ext cx="396000" cy="396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Elipse"/>
          <p:cNvSpPr/>
          <p:nvPr/>
        </p:nvSpPr>
        <p:spPr>
          <a:xfrm>
            <a:off x="7524768" y="2500306"/>
            <a:ext cx="396000" cy="396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54 Elipse"/>
          <p:cNvSpPr/>
          <p:nvPr/>
        </p:nvSpPr>
        <p:spPr>
          <a:xfrm>
            <a:off x="6881826" y="2500306"/>
            <a:ext cx="396000" cy="396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Elipse"/>
          <p:cNvSpPr/>
          <p:nvPr/>
        </p:nvSpPr>
        <p:spPr>
          <a:xfrm>
            <a:off x="6238884" y="2500306"/>
            <a:ext cx="396000" cy="396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Elipse"/>
          <p:cNvSpPr/>
          <p:nvPr/>
        </p:nvSpPr>
        <p:spPr>
          <a:xfrm>
            <a:off x="3595678" y="3571876"/>
            <a:ext cx="396000" cy="396000"/>
          </a:xfrm>
          <a:prstGeom prst="ellips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Elipse"/>
          <p:cNvSpPr/>
          <p:nvPr/>
        </p:nvSpPr>
        <p:spPr>
          <a:xfrm>
            <a:off x="2881298" y="3571876"/>
            <a:ext cx="396000" cy="396000"/>
          </a:xfrm>
          <a:prstGeom prst="ellips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58 Elipse"/>
          <p:cNvSpPr/>
          <p:nvPr/>
        </p:nvSpPr>
        <p:spPr>
          <a:xfrm>
            <a:off x="2238356" y="3571876"/>
            <a:ext cx="396000" cy="396000"/>
          </a:xfrm>
          <a:prstGeom prst="ellips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Elipse"/>
          <p:cNvSpPr/>
          <p:nvPr/>
        </p:nvSpPr>
        <p:spPr>
          <a:xfrm>
            <a:off x="1595414" y="3571876"/>
            <a:ext cx="396000" cy="396000"/>
          </a:xfrm>
          <a:prstGeom prst="ellips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Elipse"/>
          <p:cNvSpPr/>
          <p:nvPr/>
        </p:nvSpPr>
        <p:spPr>
          <a:xfrm>
            <a:off x="8239148" y="3071810"/>
            <a:ext cx="396000" cy="396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62 Elipse"/>
          <p:cNvSpPr/>
          <p:nvPr/>
        </p:nvSpPr>
        <p:spPr>
          <a:xfrm>
            <a:off x="8239148" y="357187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BD1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63 Elipse"/>
          <p:cNvSpPr/>
          <p:nvPr/>
        </p:nvSpPr>
        <p:spPr>
          <a:xfrm>
            <a:off x="7596206" y="357187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BD1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5" name="64 Elipse"/>
          <p:cNvSpPr/>
          <p:nvPr/>
        </p:nvSpPr>
        <p:spPr>
          <a:xfrm>
            <a:off x="6881826" y="357187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BD1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Elipse"/>
          <p:cNvSpPr/>
          <p:nvPr/>
        </p:nvSpPr>
        <p:spPr>
          <a:xfrm>
            <a:off x="6238884" y="3571876"/>
            <a:ext cx="396000" cy="396000"/>
          </a:xfrm>
          <a:prstGeom prst="ellipse">
            <a:avLst/>
          </a:prstGeom>
          <a:solidFill>
            <a:srgbClr val="FF0000"/>
          </a:solidFill>
          <a:ln>
            <a:solidFill>
              <a:srgbClr val="BD1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66 Elipse"/>
          <p:cNvSpPr/>
          <p:nvPr/>
        </p:nvSpPr>
        <p:spPr>
          <a:xfrm>
            <a:off x="4953000" y="5572140"/>
            <a:ext cx="396000" cy="396000"/>
          </a:xfrm>
          <a:prstGeom prst="ellips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Rectángulo redondeado"/>
          <p:cNvSpPr/>
          <p:nvPr/>
        </p:nvSpPr>
        <p:spPr>
          <a:xfrm>
            <a:off x="1738290" y="357166"/>
            <a:ext cx="2143140" cy="207170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Rectángulo redondeado"/>
          <p:cNvSpPr/>
          <p:nvPr/>
        </p:nvSpPr>
        <p:spPr>
          <a:xfrm>
            <a:off x="6310322" y="357166"/>
            <a:ext cx="2143140" cy="207170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69 Rectángulo redondeado"/>
          <p:cNvSpPr/>
          <p:nvPr/>
        </p:nvSpPr>
        <p:spPr>
          <a:xfrm>
            <a:off x="1738290" y="4071942"/>
            <a:ext cx="2143140" cy="2071702"/>
          </a:xfrm>
          <a:prstGeom prst="roundRect">
            <a:avLst/>
          </a:prstGeom>
          <a:solidFill>
            <a:srgbClr val="FFC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70 Rectángulo redondeado"/>
          <p:cNvSpPr/>
          <p:nvPr/>
        </p:nvSpPr>
        <p:spPr>
          <a:xfrm>
            <a:off x="6310322" y="4071942"/>
            <a:ext cx="2143140" cy="2071702"/>
          </a:xfrm>
          <a:prstGeom prst="roundRect">
            <a:avLst/>
          </a:prstGeom>
          <a:solidFill>
            <a:srgbClr val="FF0000"/>
          </a:solidFill>
          <a:ln w="38100">
            <a:solidFill>
              <a:srgbClr val="BD1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0" name="79 Imagen" descr="star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0058" y="1500174"/>
            <a:ext cx="428628" cy="357190"/>
          </a:xfrm>
          <a:prstGeom prst="rect">
            <a:avLst/>
          </a:prstGeom>
        </p:spPr>
      </p:pic>
      <p:pic>
        <p:nvPicPr>
          <p:cNvPr id="81" name="80 Imagen" descr="star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1298" y="2500306"/>
            <a:ext cx="428628" cy="357190"/>
          </a:xfrm>
          <a:prstGeom prst="rect">
            <a:avLst/>
          </a:prstGeom>
        </p:spPr>
      </p:pic>
      <p:pic>
        <p:nvPicPr>
          <p:cNvPr id="82" name="81 Imagen" descr="star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1298" y="3571876"/>
            <a:ext cx="428628" cy="357190"/>
          </a:xfrm>
          <a:prstGeom prst="rect">
            <a:avLst/>
          </a:prstGeom>
        </p:spPr>
      </p:pic>
      <p:pic>
        <p:nvPicPr>
          <p:cNvPr id="83" name="82 Imagen" descr="star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8620" y="4572008"/>
            <a:ext cx="428628" cy="357190"/>
          </a:xfrm>
          <a:prstGeom prst="rect">
            <a:avLst/>
          </a:prstGeom>
        </p:spPr>
      </p:pic>
      <p:pic>
        <p:nvPicPr>
          <p:cNvPr id="84" name="83 Imagen" descr="star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95942" y="4572008"/>
            <a:ext cx="428628" cy="357190"/>
          </a:xfrm>
          <a:prstGeom prst="rect">
            <a:avLst/>
          </a:prstGeom>
        </p:spPr>
      </p:pic>
      <p:pic>
        <p:nvPicPr>
          <p:cNvPr id="85" name="84 Imagen" descr="star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81826" y="3571876"/>
            <a:ext cx="428628" cy="357190"/>
          </a:xfrm>
          <a:prstGeom prst="rect">
            <a:avLst/>
          </a:prstGeom>
        </p:spPr>
      </p:pic>
      <p:pic>
        <p:nvPicPr>
          <p:cNvPr id="86" name="85 Imagen" descr="star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81826" y="2500306"/>
            <a:ext cx="428628" cy="357190"/>
          </a:xfrm>
          <a:prstGeom prst="rect">
            <a:avLst/>
          </a:prstGeom>
        </p:spPr>
      </p:pic>
      <p:pic>
        <p:nvPicPr>
          <p:cNvPr id="87" name="86 Imagen" descr="star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24504" y="1500174"/>
            <a:ext cx="428628" cy="357190"/>
          </a:xfrm>
          <a:prstGeom prst="rect">
            <a:avLst/>
          </a:prstGeom>
        </p:spPr>
      </p:pic>
      <p:sp>
        <p:nvSpPr>
          <p:cNvPr id="88" name="87 Elipse"/>
          <p:cNvSpPr/>
          <p:nvPr/>
        </p:nvSpPr>
        <p:spPr>
          <a:xfrm>
            <a:off x="1952604" y="500042"/>
            <a:ext cx="1800000" cy="180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Elipse"/>
          <p:cNvSpPr/>
          <p:nvPr/>
        </p:nvSpPr>
        <p:spPr>
          <a:xfrm>
            <a:off x="6524636" y="500042"/>
            <a:ext cx="1800000" cy="1800000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89 Elipse"/>
          <p:cNvSpPr/>
          <p:nvPr/>
        </p:nvSpPr>
        <p:spPr>
          <a:xfrm>
            <a:off x="1952604" y="4214818"/>
            <a:ext cx="1800000" cy="1800000"/>
          </a:xfrm>
          <a:prstGeom prst="ellipse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90 Elipse"/>
          <p:cNvSpPr/>
          <p:nvPr/>
        </p:nvSpPr>
        <p:spPr>
          <a:xfrm>
            <a:off x="6524636" y="4214818"/>
            <a:ext cx="1800000" cy="1800000"/>
          </a:xfrm>
          <a:prstGeom prst="ellipse">
            <a:avLst/>
          </a:prstGeom>
          <a:solidFill>
            <a:schemeClr val="bg1"/>
          </a:solidFill>
          <a:ln>
            <a:solidFill>
              <a:srgbClr val="BD1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2" name="91 Imagen" descr="shee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09794" y="785794"/>
            <a:ext cx="1152211" cy="1152211"/>
          </a:xfrm>
          <a:prstGeom prst="rect">
            <a:avLst/>
          </a:prstGeom>
        </p:spPr>
      </p:pic>
      <p:pic>
        <p:nvPicPr>
          <p:cNvPr id="93" name="92 Imagen" descr="shee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10388" y="785794"/>
            <a:ext cx="1152211" cy="1152211"/>
          </a:xfrm>
          <a:prstGeom prst="rect">
            <a:avLst/>
          </a:prstGeom>
        </p:spPr>
      </p:pic>
      <p:pic>
        <p:nvPicPr>
          <p:cNvPr id="94" name="93 Imagen" descr="sheep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09794" y="4500570"/>
            <a:ext cx="1152211" cy="1152211"/>
          </a:xfrm>
          <a:prstGeom prst="rect">
            <a:avLst/>
          </a:prstGeom>
        </p:spPr>
      </p:pic>
      <p:pic>
        <p:nvPicPr>
          <p:cNvPr id="95" name="94 Imagen" descr="sheep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81826" y="4500570"/>
            <a:ext cx="1152211" cy="11522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0</Words>
  <Application>Microsoft Office PowerPoint</Application>
  <PresentationFormat>A4 (210 x 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Patricia</cp:lastModifiedBy>
  <cp:revision>23</cp:revision>
  <dcterms:created xsi:type="dcterms:W3CDTF">2021-01-24T13:57:03Z</dcterms:created>
  <dcterms:modified xsi:type="dcterms:W3CDTF">2021-01-24T17:40:43Z</dcterms:modified>
</cp:coreProperties>
</file>