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38"/>
    <p:restoredTop sz="96115"/>
  </p:normalViewPr>
  <p:slideViewPr>
    <p:cSldViewPr snapToGrid="0" snapToObjects="1">
      <p:cViewPr varScale="1">
        <p:scale>
          <a:sx n="88" d="100"/>
          <a:sy n="88" d="100"/>
        </p:scale>
        <p:origin x="-56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AAB36-F0DF-BF4E-8A6B-44AF01270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4E3B6F-850B-2747-AD35-0C2C099B2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90DFD-2223-614F-81B2-02E57AD4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65ED8D-305B-2549-953B-00617F9C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E90CFC-3B5F-BC42-A455-4EB61525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209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71513-0509-1943-8D07-E7AE45DC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29422B-756C-AC4B-B8DA-5664ACE7E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40617-90DD-FC4F-BD7E-4D081A3D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F48ADB-667D-EC44-9D4D-EB9D9092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8FAE78-1299-DE4A-BF6B-E214C6B8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28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FA8690-27B1-D04F-830D-41AD5CFB2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5EEF13-13F7-8E48-963D-C124F9684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1A33D0-D229-A24E-AB54-7C7E8A94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B006AA-2E6B-264E-97FD-F1872666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D3868C-9BC9-2847-8580-5213977C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57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70703-15DE-B648-9481-8886AC65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C4FACF-8B9D-F241-AC67-FCA97AFF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DF797D-3C72-9A4F-BC82-4F36A66A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B1998F-FC87-6E48-ADE4-1BAE7861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B8288-0BBC-5042-8C70-ED4AF073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88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69571-B285-6F4E-9207-264E5E65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B25161-2794-D44A-9A3D-F833396A1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63F0F-712F-924B-9D00-41E65F27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54B84E-583A-2B4E-B7B1-C877448B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3F58E1-6531-4A4B-A7D4-2BF22840B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15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7EC5C-9EE4-894C-8EBC-7795E2B6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39FAE6-25C8-C142-A8EF-0117CC88B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FD2038-1E4E-C24C-AD86-CD97A2079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59AD3B-0AFC-0246-87D9-4276FFA9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7576E6-EF44-F848-821D-C201E47C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2FEA61-DA65-D642-AE8E-CB0A98DF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2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88CE9-2129-BD40-805F-AEF1A6D1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541D69-0933-7044-81C1-41554E3C0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216207-700A-5346-AEA9-69EFD2FB0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59E1B1-7F81-0C40-BD3E-E01B4BCCC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73A927-3998-7249-8C77-9E80E9AB4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ECDDAB-AF75-CB4F-BC89-DAED5634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E1DD6A-D548-904F-9AB2-A8FF2422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00C078-DB73-2740-9424-7EE837F4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350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B3608F-F51B-F840-BEE8-6D4A5B30F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CDA509-7D0E-C546-B9BD-8B6BA51B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9DA8C4-EAAC-5440-A0AE-77882B85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9644C4-6F29-9047-BAE7-1D2C6B23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72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45DE6D-A7D3-F44A-94C6-67AAA734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244BCE-3046-D14F-9519-D0BC77F5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B19FBAA-1001-1D43-A1B6-0801F984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24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8B9C0-40D2-2542-B33E-636F1FEEC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42445F-4FB2-DB44-BECB-37D6BD0CD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036D3E-F52B-484D-B896-C31DFE3DA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7B6045-2E93-C34A-808E-7623A6F7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BDBED1-649D-7048-84B3-D15AAF80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690456-59BF-954D-BF78-4952BF66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24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75095-B510-BC49-A792-0E4FCAF2D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A08AAB-528B-4349-9ADB-9228E3D00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284475-5604-C14B-A724-E7CA23496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FBE018-C486-254A-8109-919A62CDB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35C6B0-91D3-2C4F-B50B-A243479B1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F329B1-3AF9-FA4D-8752-29AEC788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81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855968-6367-F943-94EB-3FC76ADC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5F50B2-85C5-2643-B9AD-BCEE43726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A94C4-D512-164A-AE88-16705A4B6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B2791-AF35-F542-924C-1AE71F5499F4}" type="datetimeFigureOut">
              <a:rPr lang="es-ES" smtClean="0"/>
              <a:t>15/1/21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CEC776-71C7-E149-91A3-725B5FC46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FB0CFF-11BB-AB48-94AA-5B09A91C2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32261-182B-5844-A681-8F33E48A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26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2.png"/><Relationship Id="rId5" Type="http://schemas.openxmlformats.org/officeDocument/2006/relationships/hyperlink" Target="https://lenli.wordpress.com/2014/07/16/los-viajes-de-odiseo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 descr="Mapa&#10;&#10;Descripción generada automáticamente">
            <a:extLst>
              <a:ext uri="{FF2B5EF4-FFF2-40B4-BE49-F238E27FC236}">
                <a16:creationId xmlns:a16="http://schemas.microsoft.com/office/drawing/2014/main" id="{FC9F6ACD-6461-2740-8B15-CA610D0190E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0"/>
            <a:ext cx="14945968" cy="6858000"/>
          </a:xfrm>
          <a:prstGeom prst="rect">
            <a:avLst/>
          </a:prstGeom>
        </p:spPr>
      </p:pic>
      <p:pic>
        <p:nvPicPr>
          <p:cNvPr id="4" name="DADO VEHICULOS.mp4" descr="DADO VEHICULOS.mp4">
            <a:hlinkClick r:id="" action="ppaction://media"/>
            <a:extLst>
              <a:ext uri="{FF2B5EF4-FFF2-40B4-BE49-F238E27FC236}">
                <a16:creationId xmlns:a16="http://schemas.microsoft.com/office/drawing/2014/main" id="{4B535E0E-A350-BA49-A698-EF6F4B05F9A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80572" y="2135840"/>
            <a:ext cx="3061745" cy="3061745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bo 5">
            <a:extLst>
              <a:ext uri="{FF2B5EF4-FFF2-40B4-BE49-F238E27FC236}">
                <a16:creationId xmlns:a16="http://schemas.microsoft.com/office/drawing/2014/main" id="{300540AC-9671-F84B-A2A9-B8E787D75E68}"/>
              </a:ext>
            </a:extLst>
          </p:cNvPr>
          <p:cNvSpPr/>
          <p:nvPr/>
        </p:nvSpPr>
        <p:spPr>
          <a:xfrm>
            <a:off x="4160136" y="3587650"/>
            <a:ext cx="1269402" cy="1252668"/>
          </a:xfrm>
          <a:prstGeom prst="cub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TIRA EL DADO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417E5C-AA42-6C49-8483-E7E3A24B1FFC}"/>
              </a:ext>
            </a:extLst>
          </p:cNvPr>
          <p:cNvSpPr txBox="1"/>
          <p:nvPr/>
        </p:nvSpPr>
        <p:spPr>
          <a:xfrm>
            <a:off x="5492291" y="1012455"/>
            <a:ext cx="62846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C00000"/>
                </a:solidFill>
                <a:latin typeface="Gill Sans Ultra Bold" panose="020B0A02020104020203" pitchFamily="34" charset="77"/>
              </a:rPr>
              <a:t>¡NOS VAMOS DE VIAJE!</a:t>
            </a:r>
          </a:p>
          <a:p>
            <a:pPr algn="ctr"/>
            <a:endParaRPr lang="es-ES" sz="3600" dirty="0">
              <a:latin typeface="Freestyle Script" panose="030804020302050B0404" pitchFamily="66" charset="77"/>
            </a:endParaRPr>
          </a:p>
          <a:p>
            <a:pPr algn="ctr"/>
            <a:r>
              <a:rPr lang="es-ES" sz="3600" dirty="0">
                <a:latin typeface="Freestyle Script" panose="030804020302050B0404" pitchFamily="66" charset="77"/>
              </a:rPr>
              <a:t>TIRA EL DADO PARA ELEGIR TU </a:t>
            </a:r>
          </a:p>
          <a:p>
            <a:pPr algn="ctr"/>
            <a:r>
              <a:rPr lang="es-ES" sz="3600" dirty="0">
                <a:latin typeface="Freestyle Script" panose="030804020302050B0404" pitchFamily="66" charset="77"/>
              </a:rPr>
              <a:t>MEDIO DE TRANSPORTE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8781E6-0D8B-0945-9724-85D74F332440}"/>
              </a:ext>
            </a:extLst>
          </p:cNvPr>
          <p:cNvSpPr txBox="1"/>
          <p:nvPr/>
        </p:nvSpPr>
        <p:spPr>
          <a:xfrm>
            <a:off x="11341254" y="6488668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chemeClr val="bg1">
                    <a:lumMod val="65000"/>
                  </a:schemeClr>
                </a:solidFill>
              </a:rPr>
              <a:t>A.Eiroa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50305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6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</Words>
  <Application>Microsoft Macintosh PowerPoint</Application>
  <PresentationFormat>Panorámica</PresentationFormat>
  <Paragraphs>6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Freestyle Script</vt:lpstr>
      <vt:lpstr>Gill Sans Ultra 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Eiroa Mozos</dc:creator>
  <cp:lastModifiedBy>Adriana Eiroa Mozos</cp:lastModifiedBy>
  <cp:revision>3</cp:revision>
  <dcterms:created xsi:type="dcterms:W3CDTF">2021-01-15T22:53:32Z</dcterms:created>
  <dcterms:modified xsi:type="dcterms:W3CDTF">2021-01-15T23:13:29Z</dcterms:modified>
</cp:coreProperties>
</file>