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CC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7" autoAdjust="0"/>
    <p:restoredTop sz="94660"/>
  </p:normalViewPr>
  <p:slideViewPr>
    <p:cSldViewPr snapToGrid="0">
      <p:cViewPr>
        <p:scale>
          <a:sx n="50" d="100"/>
          <a:sy n="50" d="100"/>
        </p:scale>
        <p:origin x="714" y="5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33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30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326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8759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5851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661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715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0720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438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0348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2166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EBC61-0F39-4FDB-8E54-F47FD31CDD44}" type="datetimeFigureOut">
              <a:rPr lang="es-ES" smtClean="0"/>
              <a:t>12/01/2021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58299-4C08-4586-82BB-BE2B118B19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0150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orro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0" y="453609"/>
            <a:ext cx="2160000" cy="2160000"/>
          </a:xfrm>
          <a:prstGeom prst="rect">
            <a:avLst/>
          </a:prstGeom>
        </p:spPr>
      </p:pic>
      <p:pic>
        <p:nvPicPr>
          <p:cNvPr id="8" name="calcetines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6700" y="408203"/>
            <a:ext cx="2160000" cy="2160000"/>
          </a:xfrm>
          <a:prstGeom prst="rect">
            <a:avLst/>
          </a:prstGeom>
        </p:spPr>
      </p:pic>
      <p:pic>
        <p:nvPicPr>
          <p:cNvPr id="9" name="guantes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7890" y="408203"/>
            <a:ext cx="2160000" cy="2160000"/>
          </a:xfrm>
          <a:prstGeom prst="rect">
            <a:avLst/>
          </a:prstGeom>
        </p:spPr>
      </p:pic>
      <p:pic>
        <p:nvPicPr>
          <p:cNvPr id="10" name="muñeco de niev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9081" y="408203"/>
            <a:ext cx="2160000" cy="2160000"/>
          </a:xfrm>
          <a:prstGeom prst="rect">
            <a:avLst/>
          </a:prstGeom>
        </p:spPr>
      </p:pic>
      <p:pic>
        <p:nvPicPr>
          <p:cNvPr id="11" name="gorro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510" y="408203"/>
            <a:ext cx="2160000" cy="2160000"/>
          </a:xfrm>
          <a:prstGeom prst="rect">
            <a:avLst/>
          </a:prstGeom>
        </p:spPr>
      </p:pic>
      <p:pic>
        <p:nvPicPr>
          <p:cNvPr id="13" name="guantes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757" y="3713004"/>
            <a:ext cx="2160000" cy="2160000"/>
          </a:xfrm>
          <a:prstGeom prst="rect">
            <a:avLst/>
          </a:prstGeom>
        </p:spPr>
      </p:pic>
      <p:pic>
        <p:nvPicPr>
          <p:cNvPr id="14" name="muñeco de niev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970" y="3713004"/>
            <a:ext cx="2160000" cy="2160000"/>
          </a:xfrm>
          <a:prstGeom prst="rect">
            <a:avLst/>
          </a:prstGeom>
        </p:spPr>
      </p:pic>
      <p:pic>
        <p:nvPicPr>
          <p:cNvPr id="16" name="calcetines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5395" y="3713004"/>
            <a:ext cx="2160000" cy="2160000"/>
          </a:xfrm>
          <a:prstGeom prst="rect">
            <a:avLst/>
          </a:prstGeom>
        </p:spPr>
      </p:pic>
      <p:pic>
        <p:nvPicPr>
          <p:cNvPr id="19" name="gorro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83" y="3713004"/>
            <a:ext cx="2160000" cy="2160000"/>
          </a:xfrm>
          <a:prstGeom prst="rect">
            <a:avLst/>
          </a:prstGeom>
        </p:spPr>
      </p:pic>
      <p:sp>
        <p:nvSpPr>
          <p:cNvPr id="20" name="Rectángulo redondeado 19"/>
          <p:cNvSpPr/>
          <p:nvPr/>
        </p:nvSpPr>
        <p:spPr>
          <a:xfrm>
            <a:off x="314867" y="272546"/>
            <a:ext cx="2420890" cy="3033486"/>
          </a:xfrm>
          <a:prstGeom prst="roundRect">
            <a:avLst/>
          </a:prstGeom>
          <a:solidFill>
            <a:srgbClr val="BECCE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b="1" dirty="0" smtClean="0"/>
              <a:t>1</a:t>
            </a:r>
            <a:endParaRPr lang="es-ES" sz="9600" b="1" dirty="0"/>
          </a:p>
        </p:txBody>
      </p:sp>
      <p:sp>
        <p:nvSpPr>
          <p:cNvPr id="21" name="Rectángulo redondeado 20"/>
          <p:cNvSpPr/>
          <p:nvPr/>
        </p:nvSpPr>
        <p:spPr>
          <a:xfrm>
            <a:off x="9188569" y="272546"/>
            <a:ext cx="2420890" cy="3033486"/>
          </a:xfrm>
          <a:prstGeom prst="roundRect">
            <a:avLst/>
          </a:prstGeom>
          <a:solidFill>
            <a:srgbClr val="BECCE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b="1" dirty="0" smtClean="0"/>
              <a:t>4</a:t>
            </a:r>
            <a:endParaRPr lang="es-ES" sz="9600" b="1" dirty="0"/>
          </a:p>
        </p:txBody>
      </p:sp>
      <p:sp>
        <p:nvSpPr>
          <p:cNvPr id="22" name="Rectángulo redondeado 21"/>
          <p:cNvSpPr/>
          <p:nvPr/>
        </p:nvSpPr>
        <p:spPr>
          <a:xfrm>
            <a:off x="6247418" y="272546"/>
            <a:ext cx="2420890" cy="3033486"/>
          </a:xfrm>
          <a:prstGeom prst="roundRect">
            <a:avLst/>
          </a:prstGeom>
          <a:solidFill>
            <a:srgbClr val="BECCE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b="1" dirty="0" smtClean="0"/>
              <a:t>3</a:t>
            </a:r>
            <a:endParaRPr lang="es-ES" sz="9600" b="1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3306266" y="272546"/>
            <a:ext cx="2420890" cy="3033486"/>
          </a:xfrm>
          <a:prstGeom prst="roundRect">
            <a:avLst/>
          </a:prstGeom>
          <a:solidFill>
            <a:srgbClr val="BECCE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b="1" dirty="0"/>
              <a:t>2</a:t>
            </a:r>
            <a:endParaRPr lang="es-ES" sz="9600" b="1" dirty="0"/>
          </a:p>
        </p:txBody>
      </p:sp>
      <p:sp>
        <p:nvSpPr>
          <p:cNvPr id="24" name="Rectángulo redondeado 23"/>
          <p:cNvSpPr/>
          <p:nvPr/>
        </p:nvSpPr>
        <p:spPr>
          <a:xfrm>
            <a:off x="365114" y="3575039"/>
            <a:ext cx="2420890" cy="3033486"/>
          </a:xfrm>
          <a:prstGeom prst="roundRect">
            <a:avLst/>
          </a:prstGeom>
          <a:solidFill>
            <a:srgbClr val="BECCE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b="1" dirty="0" smtClean="0"/>
              <a:t>5</a:t>
            </a:r>
            <a:endParaRPr lang="es-ES" sz="9600" b="1" dirty="0"/>
          </a:p>
        </p:txBody>
      </p:sp>
      <p:sp>
        <p:nvSpPr>
          <p:cNvPr id="25" name="Rectángulo redondeado 24"/>
          <p:cNvSpPr/>
          <p:nvPr/>
        </p:nvSpPr>
        <p:spPr>
          <a:xfrm>
            <a:off x="9188569" y="3575039"/>
            <a:ext cx="2420890" cy="3033486"/>
          </a:xfrm>
          <a:prstGeom prst="roundRect">
            <a:avLst/>
          </a:prstGeom>
          <a:solidFill>
            <a:srgbClr val="BECCE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b="1" dirty="0" smtClean="0"/>
              <a:t>8</a:t>
            </a:r>
            <a:endParaRPr lang="es-ES" sz="9600" b="1" dirty="0"/>
          </a:p>
        </p:txBody>
      </p:sp>
      <p:sp>
        <p:nvSpPr>
          <p:cNvPr id="26" name="Rectángulo redondeado 25"/>
          <p:cNvSpPr/>
          <p:nvPr/>
        </p:nvSpPr>
        <p:spPr>
          <a:xfrm>
            <a:off x="6247418" y="3575039"/>
            <a:ext cx="2420890" cy="3033486"/>
          </a:xfrm>
          <a:prstGeom prst="roundRect">
            <a:avLst/>
          </a:prstGeom>
          <a:solidFill>
            <a:srgbClr val="BECCE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b="1" dirty="0" smtClean="0"/>
              <a:t>7</a:t>
            </a:r>
            <a:endParaRPr lang="es-ES" sz="9600" b="1" dirty="0"/>
          </a:p>
        </p:txBody>
      </p:sp>
      <p:sp>
        <p:nvSpPr>
          <p:cNvPr id="27" name="Rectángulo redondeado 26"/>
          <p:cNvSpPr/>
          <p:nvPr/>
        </p:nvSpPr>
        <p:spPr>
          <a:xfrm>
            <a:off x="3306266" y="3575039"/>
            <a:ext cx="2420890" cy="3033486"/>
          </a:xfrm>
          <a:prstGeom prst="roundRect">
            <a:avLst/>
          </a:prstGeom>
          <a:solidFill>
            <a:srgbClr val="BECCE4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600" b="1" dirty="0"/>
              <a:t>6</a:t>
            </a:r>
            <a:endParaRPr lang="es-ES" sz="9600" b="1" dirty="0"/>
          </a:p>
        </p:txBody>
      </p:sp>
    </p:spTree>
    <p:extLst>
      <p:ext uri="{BB962C8B-B14F-4D97-AF65-F5344CB8AC3E}">
        <p14:creationId xmlns:p14="http://schemas.microsoft.com/office/powerpoint/2010/main" val="694399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8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HP</cp:lastModifiedBy>
  <cp:revision>16</cp:revision>
  <dcterms:created xsi:type="dcterms:W3CDTF">2021-01-08T18:16:12Z</dcterms:created>
  <dcterms:modified xsi:type="dcterms:W3CDTF">2021-01-12T17:52:27Z</dcterms:modified>
</cp:coreProperties>
</file>