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432" y="360"/>
      </p:cViewPr>
      <p:guideLst>
        <p:guide orient="horz" pos="10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BB32-F78E-436D-A72B-E4FB9FF2D3ED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E994-3F29-452C-80C6-1E136DE11C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811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BB32-F78E-436D-A72B-E4FB9FF2D3ED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E994-3F29-452C-80C6-1E136DE11C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10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BB32-F78E-436D-A72B-E4FB9FF2D3ED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E994-3F29-452C-80C6-1E136DE11C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69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BB32-F78E-436D-A72B-E4FB9FF2D3ED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E994-3F29-452C-80C6-1E136DE11C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56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BB32-F78E-436D-A72B-E4FB9FF2D3ED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E994-3F29-452C-80C6-1E136DE11C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347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00126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000126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BB32-F78E-436D-A72B-E4FB9FF2D3ED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E994-3F29-452C-80C6-1E136DE11C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682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BB32-F78E-436D-A72B-E4FB9FF2D3ED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E994-3F29-452C-80C6-1E136DE11C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92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BB32-F78E-436D-A72B-E4FB9FF2D3ED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E994-3F29-452C-80C6-1E136DE11C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42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BB32-F78E-436D-A72B-E4FB9FF2D3ED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E994-3F29-452C-80C6-1E136DE11C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2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BB32-F78E-436D-A72B-E4FB9FF2D3ED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E994-3F29-452C-80C6-1E136DE11C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00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BB32-F78E-436D-A72B-E4FB9FF2D3ED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E994-3F29-452C-80C6-1E136DE11C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731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CBB32-F78E-436D-A72B-E4FB9FF2D3ED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E994-3F29-452C-80C6-1E136DE11C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82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loro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520" y="3217540"/>
            <a:ext cx="1440000" cy="1440000"/>
          </a:xfrm>
          <a:prstGeom prst="rect">
            <a:avLst/>
          </a:prstGeom>
        </p:spPr>
      </p:pic>
      <p:pic>
        <p:nvPicPr>
          <p:cNvPr id="19" name="pajaro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520" y="3217540"/>
            <a:ext cx="1440000" cy="1440000"/>
          </a:xfrm>
          <a:prstGeom prst="rect">
            <a:avLst/>
          </a:prstGeom>
        </p:spPr>
      </p:pic>
      <p:pic>
        <p:nvPicPr>
          <p:cNvPr id="20" name="ballena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520" y="3217540"/>
            <a:ext cx="1440000" cy="1440000"/>
          </a:xfrm>
          <a:prstGeom prst="rect">
            <a:avLst/>
          </a:prstGeom>
        </p:spPr>
      </p:pic>
      <p:pic>
        <p:nvPicPr>
          <p:cNvPr id="21" name="pez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520" y="3217540"/>
            <a:ext cx="1440000" cy="1440000"/>
          </a:xfrm>
          <a:prstGeom prst="rect">
            <a:avLst/>
          </a:prstGeom>
        </p:spPr>
      </p:pic>
      <p:pic>
        <p:nvPicPr>
          <p:cNvPr id="22" name="mariposa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520" y="3217540"/>
            <a:ext cx="1440000" cy="1440000"/>
          </a:xfrm>
          <a:prstGeom prst="rect">
            <a:avLst/>
          </a:prstGeom>
        </p:spPr>
      </p:pic>
      <p:pic>
        <p:nvPicPr>
          <p:cNvPr id="23" name="lor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520" y="830896"/>
            <a:ext cx="1440000" cy="1440000"/>
          </a:xfrm>
          <a:prstGeom prst="rect">
            <a:avLst/>
          </a:prstGeom>
        </p:spPr>
      </p:pic>
      <p:pic>
        <p:nvPicPr>
          <p:cNvPr id="24" name="pajar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39520" y="830896"/>
            <a:ext cx="1440000" cy="1440000"/>
          </a:xfrm>
          <a:prstGeom prst="rect">
            <a:avLst/>
          </a:prstGeom>
        </p:spPr>
      </p:pic>
      <p:pic>
        <p:nvPicPr>
          <p:cNvPr id="25" name="ballen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520" y="830896"/>
            <a:ext cx="1440000" cy="1440000"/>
          </a:xfrm>
          <a:prstGeom prst="rect">
            <a:avLst/>
          </a:prstGeom>
        </p:spPr>
      </p:pic>
      <p:pic>
        <p:nvPicPr>
          <p:cNvPr id="26" name="pez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520" y="830896"/>
            <a:ext cx="1440000" cy="1440000"/>
          </a:xfrm>
          <a:prstGeom prst="rect">
            <a:avLst/>
          </a:prstGeom>
        </p:spPr>
      </p:pic>
      <p:pic>
        <p:nvPicPr>
          <p:cNvPr id="27" name="mariposa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30896"/>
            <a:ext cx="1440000" cy="1440000"/>
          </a:xfrm>
          <a:prstGeom prst="rect">
            <a:avLst/>
          </a:prstGeom>
        </p:spPr>
      </p:pic>
      <p:sp>
        <p:nvSpPr>
          <p:cNvPr id="30" name="29 Rectángulo"/>
          <p:cNvSpPr/>
          <p:nvPr/>
        </p:nvSpPr>
        <p:spPr>
          <a:xfrm>
            <a:off x="260702" y="3094538"/>
            <a:ext cx="1440000" cy="18512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6</a:t>
            </a:r>
            <a:endParaRPr lang="es-ES" sz="60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60702" y="707894"/>
            <a:ext cx="1440000" cy="18512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1</a:t>
            </a:r>
            <a:endParaRPr lang="es-ES" sz="60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054702" y="693607"/>
            <a:ext cx="1440000" cy="18512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2</a:t>
            </a:r>
            <a:endParaRPr lang="es-ES" sz="60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2054702" y="3094538"/>
            <a:ext cx="1440000" cy="18512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7</a:t>
            </a:r>
            <a:endParaRPr lang="es-ES" sz="60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848702" y="3094538"/>
            <a:ext cx="1440000" cy="18512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8</a:t>
            </a:r>
            <a:endParaRPr lang="es-ES" sz="60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5642702" y="3094538"/>
            <a:ext cx="1440000" cy="18512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9</a:t>
            </a:r>
            <a:endParaRPr lang="es-ES" sz="60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7444622" y="3094538"/>
            <a:ext cx="1440000" cy="18512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10</a:t>
            </a:r>
            <a:endParaRPr lang="es-ES" sz="60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3849854" y="707894"/>
            <a:ext cx="1440000" cy="18512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3</a:t>
            </a:r>
            <a:endParaRPr lang="es-ES" sz="60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5642702" y="707894"/>
            <a:ext cx="1440000" cy="18512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4</a:t>
            </a:r>
            <a:endParaRPr lang="es-ES" sz="60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7436702" y="707894"/>
            <a:ext cx="1440000" cy="18512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5</a:t>
            </a:r>
            <a:endParaRPr lang="es-ES" sz="60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3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28" grpId="0" animBg="1"/>
      <p:bldP spid="28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10</Words>
  <Application>Microsoft Office PowerPoint</Application>
  <PresentationFormat>Presentación en pantalla (16:10)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lola alcalde</dc:creator>
  <cp:lastModifiedBy>lola alcalde</cp:lastModifiedBy>
  <cp:revision>10</cp:revision>
  <dcterms:created xsi:type="dcterms:W3CDTF">2021-01-11T17:53:07Z</dcterms:created>
  <dcterms:modified xsi:type="dcterms:W3CDTF">2021-01-11T20:38:54Z</dcterms:modified>
</cp:coreProperties>
</file>