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876" y="228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544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75604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606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940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032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687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619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747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368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8678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565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8BE98-5F33-4FB4-8AC5-D1C8FD7C00E4}" type="datetimeFigureOut">
              <a:rPr lang="es-ES" smtClean="0"/>
              <a:t>11/01/2021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94A58-6552-41E9-8AED-94C07292B6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343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adroTexto 111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491630" y="1045560"/>
            <a:ext cx="3661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Tempus Sans ITC" panose="04020404030D07020202" pitchFamily="82" charset="0"/>
                <a:ea typeface="CCSupersubmarino" panose="02000603000000000000" pitchFamily="2" charset="0"/>
              </a:rPr>
              <a:t>SIGUE EL CAMINO DE FRUTAS</a:t>
            </a:r>
            <a:endParaRPr lang="es-ES" sz="3600" dirty="0">
              <a:latin typeface="Tempus Sans ITC" panose="04020404030D07020202" pitchFamily="82" charset="0"/>
              <a:ea typeface="CCSupersubmarino" panose="02000603000000000000" pitchFamily="2" charset="0"/>
            </a:endParaRPr>
          </a:p>
        </p:txBody>
      </p:sp>
      <p:sp>
        <p:nvSpPr>
          <p:cNvPr id="54" name="CuadroTexto 111">
            <a:extLst>
              <a:ext uri="{FF2B5EF4-FFF2-40B4-BE49-F238E27FC236}">
                <a16:creationId xmlns:a16="http://schemas.microsoft.com/office/drawing/2014/main" xmlns="" id="{60F1A425-6D71-42D3-A1E9-DC2C241958E1}"/>
              </a:ext>
            </a:extLst>
          </p:cNvPr>
          <p:cNvSpPr txBox="1"/>
          <p:nvPr/>
        </p:nvSpPr>
        <p:spPr>
          <a:xfrm>
            <a:off x="8675967" y="5690943"/>
            <a:ext cx="36613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>
                <a:latin typeface="Tempus Sans ITC" panose="04020404030D07020202" pitchFamily="82" charset="0"/>
                <a:ea typeface="CCSupersubmarino" panose="02000603000000000000" pitchFamily="2" charset="0"/>
              </a:rPr>
              <a:t>Y ENCONTRARÁSLA SALIDA</a:t>
            </a:r>
            <a:endParaRPr lang="es-ES" sz="3600" dirty="0">
              <a:latin typeface="Tempus Sans ITC" panose="04020404030D07020202" pitchFamily="82" charset="0"/>
              <a:ea typeface="CCSupersubmarino" panose="02000603000000000000" pitchFamily="2" charset="0"/>
            </a:endParaRPr>
          </a:p>
        </p:txBody>
      </p:sp>
      <p:grpSp>
        <p:nvGrpSpPr>
          <p:cNvPr id="56" name="55 Grupo"/>
          <p:cNvGrpSpPr/>
          <p:nvPr/>
        </p:nvGrpSpPr>
        <p:grpSpPr>
          <a:xfrm>
            <a:off x="2623619" y="832803"/>
            <a:ext cx="6556903" cy="6723422"/>
            <a:chOff x="2623619" y="832803"/>
            <a:chExt cx="6556903" cy="6723422"/>
          </a:xfrm>
        </p:grpSpPr>
        <p:grpSp>
          <p:nvGrpSpPr>
            <p:cNvPr id="4" name="Grupo 112">
              <a:extLst>
                <a:ext uri="{FF2B5EF4-FFF2-40B4-BE49-F238E27FC236}">
                  <a16:creationId xmlns:a16="http://schemas.microsoft.com/office/drawing/2014/main" xmlns="" id="{108558AE-51A2-474C-9EFE-80466B0E6EEA}"/>
                </a:ext>
              </a:extLst>
            </p:cNvPr>
            <p:cNvGrpSpPr/>
            <p:nvPr/>
          </p:nvGrpSpPr>
          <p:grpSpPr>
            <a:xfrm>
              <a:off x="2623619" y="832803"/>
              <a:ext cx="6556903" cy="6723422"/>
              <a:chOff x="2375522" y="39328"/>
              <a:chExt cx="6556903" cy="6723422"/>
            </a:xfrm>
          </p:grpSpPr>
          <p:cxnSp>
            <p:nvCxnSpPr>
              <p:cNvPr id="5" name="Conector recto 34">
                <a:extLst>
                  <a:ext uri="{FF2B5EF4-FFF2-40B4-BE49-F238E27FC236}">
                    <a16:creationId xmlns:a16="http://schemas.microsoft.com/office/drawing/2014/main" xmlns="" id="{7119AB6D-C404-4913-B7F3-8DAAA2A5C2B2}"/>
                  </a:ext>
                </a:extLst>
              </p:cNvPr>
              <p:cNvCxnSpPr/>
              <p:nvPr/>
            </p:nvCxnSpPr>
            <p:spPr>
              <a:xfrm flipH="1">
                <a:off x="4183790" y="585511"/>
                <a:ext cx="766916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Conector recto 37">
                <a:extLst>
                  <a:ext uri="{FF2B5EF4-FFF2-40B4-BE49-F238E27FC236}">
                    <a16:creationId xmlns:a16="http://schemas.microsoft.com/office/drawing/2014/main" xmlns="" id="{75DA107E-09EA-45C5-96B7-5BF0CE9DD34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78710" y="39328"/>
                <a:ext cx="4916" cy="58043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41">
                <a:extLst>
                  <a:ext uri="{FF2B5EF4-FFF2-40B4-BE49-F238E27FC236}">
                    <a16:creationId xmlns:a16="http://schemas.microsoft.com/office/drawing/2014/main" xmlns="" id="{B151D2BB-28BD-40BA-9A32-4C8F783E59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52982" y="74888"/>
                <a:ext cx="475225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Conector recto 45">
                <a:extLst>
                  <a:ext uri="{FF2B5EF4-FFF2-40B4-BE49-F238E27FC236}">
                    <a16:creationId xmlns:a16="http://schemas.microsoft.com/office/drawing/2014/main" xmlns="" id="{FCB89541-7225-47DE-83C4-4C5EE3079DEE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891741" y="39328"/>
                <a:ext cx="0" cy="471278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ector recto 50">
                <a:extLst>
                  <a:ext uri="{FF2B5EF4-FFF2-40B4-BE49-F238E27FC236}">
                    <a16:creationId xmlns:a16="http://schemas.microsoft.com/office/drawing/2014/main" xmlns="" id="{872861FC-9D7C-46E4-B943-3A992C043D5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8143596" y="67038"/>
                <a:ext cx="0" cy="403390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52">
                <a:extLst>
                  <a:ext uri="{FF2B5EF4-FFF2-40B4-BE49-F238E27FC236}">
                    <a16:creationId xmlns:a16="http://schemas.microsoft.com/office/drawing/2014/main" xmlns="" id="{8812D4B3-2A7B-43CC-9564-C28F64C7F7A5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464723" y="74889"/>
                <a:ext cx="0" cy="92956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ector recto 54">
                <a:extLst>
                  <a:ext uri="{FF2B5EF4-FFF2-40B4-BE49-F238E27FC236}">
                    <a16:creationId xmlns:a16="http://schemas.microsoft.com/office/drawing/2014/main" xmlns="" id="{BF240E29-43FD-4847-848D-765B2E9A31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78923" y="74889"/>
                <a:ext cx="0" cy="1282856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ector recto 56">
                <a:extLst>
                  <a:ext uri="{FF2B5EF4-FFF2-40B4-BE49-F238E27FC236}">
                    <a16:creationId xmlns:a16="http://schemas.microsoft.com/office/drawing/2014/main" xmlns="" id="{45543764-4B1B-4D34-B125-6157073CA34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744287" y="1336963"/>
                <a:ext cx="882641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ector recto 58">
                <a:extLst>
                  <a:ext uri="{FF2B5EF4-FFF2-40B4-BE49-F238E27FC236}">
                    <a16:creationId xmlns:a16="http://schemas.microsoft.com/office/drawing/2014/main" xmlns="" id="{0622459E-B25C-4C92-9C0B-4B8B69A2BA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483523" y="39328"/>
                <a:ext cx="0" cy="1228363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60">
                <a:extLst>
                  <a:ext uri="{FF2B5EF4-FFF2-40B4-BE49-F238E27FC236}">
                    <a16:creationId xmlns:a16="http://schemas.microsoft.com/office/drawing/2014/main" xmlns="" id="{599BE2BC-6FF0-41E9-B7C6-D6277513164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096000" y="585512"/>
                <a:ext cx="0" cy="149847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62">
                <a:extLst>
                  <a:ext uri="{FF2B5EF4-FFF2-40B4-BE49-F238E27FC236}">
                    <a16:creationId xmlns:a16="http://schemas.microsoft.com/office/drawing/2014/main" xmlns="" id="{C2AFBD56-1701-411F-9D67-9A62881EE72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4184073" y="2050473"/>
                <a:ext cx="3218306" cy="5809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65">
                <a:extLst>
                  <a:ext uri="{FF2B5EF4-FFF2-40B4-BE49-F238E27FC236}">
                    <a16:creationId xmlns:a16="http://schemas.microsoft.com/office/drawing/2014/main" xmlns="" id="{12AC67CE-7AF1-4BA7-A465-C1EBE4328C3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63960" y="1324032"/>
                <a:ext cx="844458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67">
                <a:extLst>
                  <a:ext uri="{FF2B5EF4-FFF2-40B4-BE49-F238E27FC236}">
                    <a16:creationId xmlns:a16="http://schemas.microsoft.com/office/drawing/2014/main" xmlns="" id="{472C74F0-7AA0-43D5-BC44-1BAA95A52DF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197927" y="1292095"/>
                <a:ext cx="0" cy="422894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Conector recto 69">
                <a:extLst>
                  <a:ext uri="{FF2B5EF4-FFF2-40B4-BE49-F238E27FC236}">
                    <a16:creationId xmlns:a16="http://schemas.microsoft.com/office/drawing/2014/main" xmlns="" id="{42A67E4E-694E-4F32-AB96-5D025FE47C91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4163960" y="5494251"/>
                <a:ext cx="94144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71">
                <a:extLst>
                  <a:ext uri="{FF2B5EF4-FFF2-40B4-BE49-F238E27FC236}">
                    <a16:creationId xmlns:a16="http://schemas.microsoft.com/office/drawing/2014/main" xmlns="" id="{952E0541-5FE9-45D1-B022-C220ED26FFB0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410691" y="3333134"/>
                <a:ext cx="5299364" cy="1293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Conector recto 74">
                <a:extLst>
                  <a:ext uri="{FF2B5EF4-FFF2-40B4-BE49-F238E27FC236}">
                    <a16:creationId xmlns:a16="http://schemas.microsoft.com/office/drawing/2014/main" xmlns="" id="{8B747490-C229-4186-BC31-BE24E028548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79371" y="2673927"/>
                <a:ext cx="2372004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76">
                <a:extLst>
                  <a:ext uri="{FF2B5EF4-FFF2-40B4-BE49-F238E27FC236}">
                    <a16:creationId xmlns:a16="http://schemas.microsoft.com/office/drawing/2014/main" xmlns="" id="{059CAA7F-336C-4AD5-8931-D69EB9E2831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0706" y="2056283"/>
                <a:ext cx="0" cy="88088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cto 78">
                <a:extLst>
                  <a:ext uri="{FF2B5EF4-FFF2-40B4-BE49-F238E27FC236}">
                    <a16:creationId xmlns:a16="http://schemas.microsoft.com/office/drawing/2014/main" xmlns="" id="{7EB10FF8-BFF4-4D08-A4C2-F94E613D5E3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2410691" y="3294078"/>
                <a:ext cx="0" cy="346867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cto 80">
                <a:extLst>
                  <a:ext uri="{FF2B5EF4-FFF2-40B4-BE49-F238E27FC236}">
                    <a16:creationId xmlns:a16="http://schemas.microsoft.com/office/drawing/2014/main" xmlns="" id="{3BECBC3C-3ACF-40EC-857C-00BC34BBEF0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2375522" y="6743956"/>
                <a:ext cx="5299364" cy="1293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cto 81">
                <a:extLst>
                  <a:ext uri="{FF2B5EF4-FFF2-40B4-BE49-F238E27FC236}">
                    <a16:creationId xmlns:a16="http://schemas.microsoft.com/office/drawing/2014/main" xmlns="" id="{325608A9-59A7-475D-8F83-CBD0A1DD29D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50706" y="4740852"/>
                <a:ext cx="3981719" cy="1125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cto 83">
                <a:extLst>
                  <a:ext uri="{FF2B5EF4-FFF2-40B4-BE49-F238E27FC236}">
                    <a16:creationId xmlns:a16="http://schemas.microsoft.com/office/drawing/2014/main" xmlns="" id="{B778CD50-07A4-41C3-A421-A8CEF4F3F8C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228975" y="6188652"/>
                <a:ext cx="242685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cto 85">
                <a:extLst>
                  <a:ext uri="{FF2B5EF4-FFF2-40B4-BE49-F238E27FC236}">
                    <a16:creationId xmlns:a16="http://schemas.microsoft.com/office/drawing/2014/main" xmlns="" id="{B6ED289A-0D14-4BD4-9C8B-E6C1981617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264477" y="3924300"/>
                <a:ext cx="0" cy="2292062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cto 87">
                <a:extLst>
                  <a:ext uri="{FF2B5EF4-FFF2-40B4-BE49-F238E27FC236}">
                    <a16:creationId xmlns:a16="http://schemas.microsoft.com/office/drawing/2014/main" xmlns="" id="{1238FA29-25E7-4F0C-AB3F-2AB3724BA5C0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626677" y="4733925"/>
                <a:ext cx="0" cy="148243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cto 89">
                <a:extLst>
                  <a:ext uri="{FF2B5EF4-FFF2-40B4-BE49-F238E27FC236}">
                    <a16:creationId xmlns:a16="http://schemas.microsoft.com/office/drawing/2014/main" xmlns="" id="{C87EF1D0-79A6-4A6D-8A82-1F5BCC8A0F7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7655502" y="4743451"/>
                <a:ext cx="0" cy="136207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cto 91">
                <a:extLst>
                  <a:ext uri="{FF2B5EF4-FFF2-40B4-BE49-F238E27FC236}">
                    <a16:creationId xmlns:a16="http://schemas.microsoft.com/office/drawing/2014/main" xmlns="" id="{21A69FED-6460-400D-A604-361261CDF99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9841" y="6093402"/>
                <a:ext cx="768490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cto 94">
                <a:extLst>
                  <a:ext uri="{FF2B5EF4-FFF2-40B4-BE49-F238E27FC236}">
                    <a16:creationId xmlns:a16="http://schemas.microsoft.com/office/drawing/2014/main" xmlns="" id="{F9188BE7-DA68-4CC9-87BC-83C2CD497F5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02656" y="5494251"/>
                <a:ext cx="662717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cto 96">
                <a:extLst>
                  <a:ext uri="{FF2B5EF4-FFF2-40B4-BE49-F238E27FC236}">
                    <a16:creationId xmlns:a16="http://schemas.microsoft.com/office/drawing/2014/main" xmlns="" id="{999EA699-5372-4957-887C-5A6D722788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929841" y="5032539"/>
                <a:ext cx="0" cy="488497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cto 98">
                <a:extLst>
                  <a:ext uri="{FF2B5EF4-FFF2-40B4-BE49-F238E27FC236}">
                    <a16:creationId xmlns:a16="http://schemas.microsoft.com/office/drawing/2014/main" xmlns="" id="{CADBCAEA-850D-4AD8-B23C-A932B7DEB0B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331965" y="5460431"/>
                <a:ext cx="0" cy="1283525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cto 100">
                <a:extLst>
                  <a:ext uri="{FF2B5EF4-FFF2-40B4-BE49-F238E27FC236}">
                    <a16:creationId xmlns:a16="http://schemas.microsoft.com/office/drawing/2014/main" xmlns="" id="{22429813-76A5-44F9-BBD4-96D25A20190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87041" y="3725416"/>
                <a:ext cx="0" cy="100331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cto 103">
                <a:extLst>
                  <a:ext uri="{FF2B5EF4-FFF2-40B4-BE49-F238E27FC236}">
                    <a16:creationId xmlns:a16="http://schemas.microsoft.com/office/drawing/2014/main" xmlns="" id="{84E6CE44-3D43-4EDC-84DA-4BF1A601781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60477" y="4081828"/>
                <a:ext cx="1228067" cy="0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cto 106">
                <a:extLst>
                  <a:ext uri="{FF2B5EF4-FFF2-40B4-BE49-F238E27FC236}">
                    <a16:creationId xmlns:a16="http://schemas.microsoft.com/office/drawing/2014/main" xmlns="" id="{3CB023B9-CCF2-454A-89C6-03D4CD05DA02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906108" y="4081828"/>
                <a:ext cx="749717" cy="5861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cto 108">
                <a:extLst>
                  <a:ext uri="{FF2B5EF4-FFF2-40B4-BE49-F238E27FC236}">
                    <a16:creationId xmlns:a16="http://schemas.microsoft.com/office/drawing/2014/main" xmlns="" id="{00C32617-5F36-4FAF-9876-9911FABFCE0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620256" y="3333134"/>
                <a:ext cx="0" cy="748694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8" name="37 Imagen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4205" y="906087"/>
              <a:ext cx="575802" cy="575802"/>
            </a:xfrm>
            <a:prstGeom prst="rect">
              <a:avLst/>
            </a:prstGeom>
          </p:spPr>
        </p:pic>
        <p:pic>
          <p:nvPicPr>
            <p:cNvPr id="39" name="38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46054" y="6291988"/>
              <a:ext cx="552237" cy="552237"/>
            </a:xfrm>
            <a:prstGeom prst="rect">
              <a:avLst/>
            </a:prstGeom>
          </p:spPr>
        </p:pic>
        <p:pic>
          <p:nvPicPr>
            <p:cNvPr id="40" name="39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0013" y="5571123"/>
              <a:ext cx="585366" cy="585366"/>
            </a:xfrm>
            <a:prstGeom prst="rect">
              <a:avLst/>
            </a:prstGeom>
          </p:spPr>
        </p:pic>
        <p:pic>
          <p:nvPicPr>
            <p:cNvPr id="41" name="40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5378" y="4252961"/>
              <a:ext cx="568959" cy="568959"/>
            </a:xfrm>
            <a:prstGeom prst="rect">
              <a:avLst/>
            </a:prstGeom>
          </p:spPr>
        </p:pic>
        <p:pic>
          <p:nvPicPr>
            <p:cNvPr id="42" name="41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4148" y="4926768"/>
              <a:ext cx="523532" cy="523532"/>
            </a:xfrm>
            <a:prstGeom prst="rect">
              <a:avLst/>
            </a:prstGeom>
          </p:spPr>
        </p:pic>
        <p:pic>
          <p:nvPicPr>
            <p:cNvPr id="43" name="42 Imagen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53497" y="3131003"/>
              <a:ext cx="590675" cy="590675"/>
            </a:xfrm>
            <a:prstGeom prst="rect">
              <a:avLst/>
            </a:prstGeom>
          </p:spPr>
        </p:pic>
        <p:pic>
          <p:nvPicPr>
            <p:cNvPr id="44" name="43 Imagen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94148" y="2357070"/>
              <a:ext cx="579732" cy="579732"/>
            </a:xfrm>
            <a:prstGeom prst="rect">
              <a:avLst/>
            </a:prstGeom>
          </p:spPr>
        </p:pic>
        <p:pic>
          <p:nvPicPr>
            <p:cNvPr id="45" name="44 Imagen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8803" y="1024229"/>
              <a:ext cx="579113" cy="579113"/>
            </a:xfrm>
            <a:prstGeom prst="rect">
              <a:avLst/>
            </a:prstGeom>
          </p:spPr>
        </p:pic>
        <p:pic>
          <p:nvPicPr>
            <p:cNvPr id="46" name="45 Imagen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18708" y="2286974"/>
              <a:ext cx="512912" cy="512912"/>
            </a:xfrm>
            <a:prstGeom prst="rect">
              <a:avLst/>
            </a:prstGeom>
          </p:spPr>
        </p:pic>
        <p:pic>
          <p:nvPicPr>
            <p:cNvPr id="47" name="46 Imagen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51715" y="6982127"/>
              <a:ext cx="526223" cy="526223"/>
            </a:xfrm>
            <a:prstGeom prst="rect">
              <a:avLst/>
            </a:prstGeom>
          </p:spPr>
        </p:pic>
        <p:pic>
          <p:nvPicPr>
            <p:cNvPr id="48" name="47 Imagen"/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8698" y="5676355"/>
              <a:ext cx="541608" cy="541608"/>
            </a:xfrm>
            <a:prstGeom prst="rect">
              <a:avLst/>
            </a:prstGeom>
          </p:spPr>
        </p:pic>
        <p:pic>
          <p:nvPicPr>
            <p:cNvPr id="49" name="48 Imagen"/>
            <p:cNvPicPr>
              <a:picLocks noChangeAspect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05951" y="4327692"/>
              <a:ext cx="558799" cy="558799"/>
            </a:xfrm>
            <a:prstGeom prst="rect">
              <a:avLst/>
            </a:prstGeom>
          </p:spPr>
        </p:pic>
        <p:pic>
          <p:nvPicPr>
            <p:cNvPr id="50" name="49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16424" y="4213746"/>
              <a:ext cx="574420" cy="574420"/>
            </a:xfrm>
            <a:prstGeom prst="rect">
              <a:avLst/>
            </a:prstGeom>
          </p:spPr>
        </p:pic>
        <p:pic>
          <p:nvPicPr>
            <p:cNvPr id="51" name="50 Imagen">
              <a:hlinkClick r:id="" action="ppaction://hlinkshowjump?jump=nextslide"/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92421" y="3190812"/>
              <a:ext cx="579113" cy="579113"/>
            </a:xfrm>
            <a:prstGeom prst="rect">
              <a:avLst/>
            </a:prstGeom>
          </p:spPr>
        </p:pic>
        <p:pic>
          <p:nvPicPr>
            <p:cNvPr id="52" name="51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73621" y="944027"/>
              <a:ext cx="564585" cy="564585"/>
            </a:xfrm>
            <a:prstGeom prst="rect">
              <a:avLst/>
            </a:prstGeom>
          </p:spPr>
        </p:pic>
        <p:pic>
          <p:nvPicPr>
            <p:cNvPr id="53" name="52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25423" y="1537085"/>
              <a:ext cx="525053" cy="525053"/>
            </a:xfrm>
            <a:prstGeom prst="rect">
              <a:avLst/>
            </a:prstGeom>
          </p:spPr>
        </p:pic>
        <p:pic>
          <p:nvPicPr>
            <p:cNvPr id="55" name="54 Imagen">
              <a:hlinkHover r:id="" action="ppaction://hlinkshowjump?jump=nextslide"/>
            </p:cNvPr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1325" y="3169852"/>
              <a:ext cx="595099" cy="59509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2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hlinkClick r:id="" action="ppaction://hlinkshowjump?jump=previousslide"/>
            <a:hlinkHover r:id="" action="ppaction://hlinkshowjump?jump=previousslide"/>
            <a:extLst>
              <a:ext uri="{FF2B5EF4-FFF2-40B4-BE49-F238E27FC236}">
                <a16:creationId xmlns:a16="http://schemas.microsoft.com/office/drawing/2014/main" xmlns="" id="{EC329176-064A-40E3-BCFE-7082557137B1}"/>
              </a:ext>
            </a:extLst>
          </p:cNvPr>
          <p:cNvSpPr/>
          <p:nvPr/>
        </p:nvSpPr>
        <p:spPr>
          <a:xfrm>
            <a:off x="1216224" y="2901949"/>
            <a:ext cx="10758487" cy="2943225"/>
          </a:xfrm>
          <a:prstGeom prst="rect">
            <a:avLst/>
          </a:prstGeom>
          <a:solidFill>
            <a:srgbClr val="A7FB85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CuadroTexto 4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xmlns="" id="{7075CFEA-C167-46B3-A7B8-25DFC7CC4EC2}"/>
              </a:ext>
            </a:extLst>
          </p:cNvPr>
          <p:cNvSpPr txBox="1"/>
          <p:nvPr/>
        </p:nvSpPr>
        <p:spPr>
          <a:xfrm>
            <a:off x="1303107" y="3711841"/>
            <a:ext cx="10778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0" dirty="0" smtClean="0">
                <a:latin typeface="Arial Rounded MT Bold" panose="020F0704030504030204" pitchFamily="34" charset="0"/>
                <a:ea typeface="CCSupersubmarino" panose="02000603000000000000" pitchFamily="2" charset="0"/>
              </a:rPr>
              <a:t>EMPIEZA DE NUEVO</a:t>
            </a:r>
            <a:endParaRPr lang="es-ES" sz="8000" dirty="0">
              <a:latin typeface="Arial Rounded MT Bold" panose="020F0704030504030204" pitchFamily="34" charset="0"/>
              <a:ea typeface="CCSupersubmarino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71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</Words>
  <Application>Microsoft Office PowerPoint</Application>
  <PresentationFormat>Papel A3 (297 x 420 mm)</PresentationFormat>
  <Paragraphs>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lola alcalde</dc:creator>
  <cp:lastModifiedBy>lola alcalde</cp:lastModifiedBy>
  <cp:revision>1</cp:revision>
  <dcterms:created xsi:type="dcterms:W3CDTF">2021-01-11T17:43:41Z</dcterms:created>
  <dcterms:modified xsi:type="dcterms:W3CDTF">2021-01-11T17:48:52Z</dcterms:modified>
</cp:coreProperties>
</file>