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CC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430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45FE1-95BA-4E83-82AF-452CC6CCFE37}" type="datetimeFigureOut">
              <a:rPr lang="es-ES" smtClean="0"/>
              <a:t>25/01/2021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5A24E-248E-4F8B-8591-AA48580D79E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309530"/>
            <a:ext cx="6858000" cy="8572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solidFill>
                  <a:schemeClr val="tx1"/>
                </a:solidFill>
                <a:latin typeface="Fabada" pitchFamily="34" charset="0"/>
              </a:rPr>
              <a:t>PARAULES POLISÈMIQUES</a:t>
            </a:r>
            <a:endParaRPr lang="es-ES" sz="2800" b="1" dirty="0">
              <a:solidFill>
                <a:schemeClr val="tx1"/>
              </a:solidFill>
              <a:latin typeface="Fabad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571480" y="1666852"/>
          <a:ext cx="5715040" cy="7643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</a:tblGrid>
              <a:tr h="19109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096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0967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10967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85794" y="25241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CAVALLET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571876" y="252410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ALA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714356" y="4452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SERRA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85794" y="638176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RATOLÍ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785794" y="823914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BANC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571876" y="438149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CARGOL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571876" y="631032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PLOMA</a:t>
            </a:r>
            <a:endParaRPr lang="es-ES" b="1" dirty="0">
              <a:latin typeface="Fabada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643314" y="823914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Fabada" pitchFamily="34" charset="0"/>
              </a:rPr>
              <a:t>CANGUR</a:t>
            </a:r>
            <a:endParaRPr lang="es-ES" b="1" dirty="0">
              <a:latin typeface="Fabada" pitchFamily="34" charset="0"/>
            </a:endParaRPr>
          </a:p>
        </p:txBody>
      </p:sp>
      <p:pic>
        <p:nvPicPr>
          <p:cNvPr id="14" name="13 Imagen" descr="airplane-pointing-u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8" y="1809728"/>
            <a:ext cx="785818" cy="785818"/>
          </a:xfrm>
          <a:prstGeom prst="rect">
            <a:avLst/>
          </a:prstGeom>
        </p:spPr>
      </p:pic>
      <p:pic>
        <p:nvPicPr>
          <p:cNvPr id="15" name="14 Imagen" descr="airplane-pointing-up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28868" y="2738422"/>
            <a:ext cx="785818" cy="785818"/>
          </a:xfrm>
          <a:prstGeom prst="rect">
            <a:avLst/>
          </a:prstGeom>
        </p:spPr>
      </p:pic>
      <p:pic>
        <p:nvPicPr>
          <p:cNvPr id="16" name="15 Imagen" descr="airplane-pointing-u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3512" y="1881166"/>
            <a:ext cx="785818" cy="785818"/>
          </a:xfrm>
          <a:prstGeom prst="rect">
            <a:avLst/>
          </a:prstGeom>
        </p:spPr>
      </p:pic>
      <p:pic>
        <p:nvPicPr>
          <p:cNvPr id="17" name="16 Imagen" descr="airplane-pointing-up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43512" y="2809860"/>
            <a:ext cx="785818" cy="785818"/>
          </a:xfrm>
          <a:prstGeom prst="rect">
            <a:avLst/>
          </a:prstGeom>
        </p:spPr>
      </p:pic>
      <p:pic>
        <p:nvPicPr>
          <p:cNvPr id="18" name="17 Imagen" descr="airplane-pointing-up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8" y="3738554"/>
            <a:ext cx="785818" cy="785818"/>
          </a:xfrm>
          <a:prstGeom prst="rect">
            <a:avLst/>
          </a:prstGeom>
        </p:spPr>
      </p:pic>
      <p:pic>
        <p:nvPicPr>
          <p:cNvPr id="19" name="18 Imagen" descr="airplane-pointing-up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428868" y="4667248"/>
            <a:ext cx="785818" cy="785818"/>
          </a:xfrm>
          <a:prstGeom prst="rect">
            <a:avLst/>
          </a:prstGeom>
        </p:spPr>
      </p:pic>
      <p:pic>
        <p:nvPicPr>
          <p:cNvPr id="20" name="19 Imagen" descr="airplane-pointing-up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143512" y="3809992"/>
            <a:ext cx="785818" cy="785818"/>
          </a:xfrm>
          <a:prstGeom prst="rect">
            <a:avLst/>
          </a:prstGeom>
        </p:spPr>
      </p:pic>
      <p:pic>
        <p:nvPicPr>
          <p:cNvPr id="21" name="20 Imagen" descr="airplane-pointing-up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143512" y="4667248"/>
            <a:ext cx="785818" cy="785818"/>
          </a:xfrm>
          <a:prstGeom prst="rect">
            <a:avLst/>
          </a:prstGeom>
        </p:spPr>
      </p:pic>
      <p:pic>
        <p:nvPicPr>
          <p:cNvPr id="22" name="21 Imagen" descr="airplane-pointing-up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428868" y="5667380"/>
            <a:ext cx="785818" cy="785818"/>
          </a:xfrm>
          <a:prstGeom prst="rect">
            <a:avLst/>
          </a:prstGeom>
        </p:spPr>
      </p:pic>
      <p:pic>
        <p:nvPicPr>
          <p:cNvPr id="23" name="22 Imagen" descr="airplane-pointing-up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428868" y="6596074"/>
            <a:ext cx="785818" cy="785818"/>
          </a:xfrm>
          <a:prstGeom prst="rect">
            <a:avLst/>
          </a:prstGeom>
        </p:spPr>
      </p:pic>
      <p:pic>
        <p:nvPicPr>
          <p:cNvPr id="24" name="23 Imagen" descr="airplane-pointing-up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143512" y="5738818"/>
            <a:ext cx="785818" cy="785818"/>
          </a:xfrm>
          <a:prstGeom prst="rect">
            <a:avLst/>
          </a:prstGeom>
        </p:spPr>
      </p:pic>
      <p:pic>
        <p:nvPicPr>
          <p:cNvPr id="25" name="24 Imagen" descr="airplane-pointing-up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143512" y="6596074"/>
            <a:ext cx="785818" cy="785818"/>
          </a:xfrm>
          <a:prstGeom prst="rect">
            <a:avLst/>
          </a:prstGeom>
        </p:spPr>
      </p:pic>
      <p:pic>
        <p:nvPicPr>
          <p:cNvPr id="26" name="25 Imagen" descr="airplane-pointing-up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428868" y="7596206"/>
            <a:ext cx="785818" cy="785818"/>
          </a:xfrm>
          <a:prstGeom prst="rect">
            <a:avLst/>
          </a:prstGeom>
        </p:spPr>
      </p:pic>
      <p:pic>
        <p:nvPicPr>
          <p:cNvPr id="27" name="26 Imagen" descr="airplane-pointing-up.pn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428868" y="8524900"/>
            <a:ext cx="785818" cy="785818"/>
          </a:xfrm>
          <a:prstGeom prst="rect">
            <a:avLst/>
          </a:prstGeom>
        </p:spPr>
      </p:pic>
      <p:pic>
        <p:nvPicPr>
          <p:cNvPr id="28" name="27 Imagen" descr="airplane-pointing-up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5143512" y="7596206"/>
            <a:ext cx="785818" cy="785818"/>
          </a:xfrm>
          <a:prstGeom prst="rect">
            <a:avLst/>
          </a:prstGeom>
        </p:spPr>
      </p:pic>
      <p:pic>
        <p:nvPicPr>
          <p:cNvPr id="29" name="28 Imagen" descr="airplane-pointing-up.pn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5143512" y="8524900"/>
            <a:ext cx="785818" cy="78581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Patricia</cp:lastModifiedBy>
  <cp:revision>6</cp:revision>
  <dcterms:created xsi:type="dcterms:W3CDTF">2021-01-25T14:55:27Z</dcterms:created>
  <dcterms:modified xsi:type="dcterms:W3CDTF">2021-01-25T15:46:55Z</dcterms:modified>
</cp:coreProperties>
</file>