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F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FF64-A640-4222-9486-DD07638F5FFA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D879-0FFE-4D8E-B6A7-0DFBB59DEA3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428604"/>
            <a:ext cx="8286808" cy="60722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>
              <a:solidFill>
                <a:schemeClr val="tx1"/>
              </a:solidFill>
              <a:latin typeface="Fabada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28596" y="2714620"/>
            <a:ext cx="828680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428596" y="428604"/>
            <a:ext cx="8286808" cy="357190"/>
          </a:xfrm>
          <a:prstGeom prst="rect">
            <a:avLst/>
          </a:prstGeom>
          <a:solidFill>
            <a:srgbClr val="FD0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428596" y="785794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28596" y="1714488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28596" y="785794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28596" y="2714620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28596" y="3214686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28596" y="4286256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28596" y="5429264"/>
            <a:ext cx="82868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 flipH="1" flipV="1">
            <a:off x="-1606593" y="3463925"/>
            <a:ext cx="60722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 flipH="1" flipV="1">
            <a:off x="-106395" y="3463925"/>
            <a:ext cx="60722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5400000" flipH="1" flipV="1">
            <a:off x="1393803" y="3463925"/>
            <a:ext cx="60722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 flipH="1" flipV="1">
            <a:off x="2894001" y="3463925"/>
            <a:ext cx="60722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5400000" flipH="1" flipV="1">
            <a:off x="4322761" y="3463925"/>
            <a:ext cx="607223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785918" y="428604"/>
            <a:ext cx="868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DILLUNS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214678" y="428604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DIMARTS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714876" y="428604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DIMECRES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215074" y="428604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DIJOUS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500958" y="428604"/>
            <a:ext cx="1186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DIVENDRES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00034" y="428604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latin typeface="Fabada" pitchFamily="34" charset="0"/>
              </a:rPr>
              <a:t>HORES</a:t>
            </a:r>
            <a:endParaRPr lang="es-ES" sz="1400" b="1" dirty="0">
              <a:latin typeface="Fabada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00034" y="100010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Fabada" pitchFamily="34" charset="0"/>
              </a:rPr>
              <a:t>9:00</a:t>
            </a:r>
          </a:p>
          <a:p>
            <a:pPr algn="ctr"/>
            <a:r>
              <a:rPr lang="es-ES" sz="1600" b="1" dirty="0" smtClean="0">
                <a:latin typeface="Fabada" pitchFamily="34" charset="0"/>
              </a:rPr>
              <a:t>10:00</a:t>
            </a:r>
            <a:endParaRPr lang="es-ES" sz="1600" b="1" dirty="0">
              <a:latin typeface="Fabada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00034" y="192880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Fabada" pitchFamily="34" charset="0"/>
              </a:rPr>
              <a:t>10:00</a:t>
            </a:r>
          </a:p>
          <a:p>
            <a:pPr algn="ctr"/>
            <a:r>
              <a:rPr lang="es-ES" sz="1600" b="1" dirty="0" smtClean="0">
                <a:latin typeface="Fabada" pitchFamily="34" charset="0"/>
              </a:rPr>
              <a:t>11:00</a:t>
            </a:r>
            <a:endParaRPr lang="es-ES" sz="1600" b="1" dirty="0">
              <a:latin typeface="Fabada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500034" y="350043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Fabada" pitchFamily="34" charset="0"/>
              </a:rPr>
              <a:t>11:30</a:t>
            </a:r>
          </a:p>
          <a:p>
            <a:pPr algn="ctr"/>
            <a:r>
              <a:rPr lang="es-ES" sz="1600" b="1" dirty="0" smtClean="0">
                <a:latin typeface="Fabada" pitchFamily="34" charset="0"/>
              </a:rPr>
              <a:t>12:30</a:t>
            </a:r>
            <a:endParaRPr lang="es-ES" sz="1600" b="1" dirty="0">
              <a:latin typeface="Fabada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00034" y="457200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Fabada" pitchFamily="34" charset="0"/>
              </a:rPr>
              <a:t>15:00</a:t>
            </a:r>
          </a:p>
          <a:p>
            <a:pPr algn="ctr"/>
            <a:r>
              <a:rPr lang="es-ES" sz="1600" b="1" dirty="0" smtClean="0">
                <a:latin typeface="Fabada" pitchFamily="34" charset="0"/>
              </a:rPr>
              <a:t>15:45</a:t>
            </a:r>
            <a:endParaRPr lang="es-ES" sz="1600" b="1" dirty="0">
              <a:latin typeface="Fabada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500034" y="571501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Fabada" pitchFamily="34" charset="0"/>
              </a:rPr>
              <a:t>15:45</a:t>
            </a:r>
          </a:p>
          <a:p>
            <a:pPr algn="ctr"/>
            <a:r>
              <a:rPr lang="es-ES" sz="1600" b="1" dirty="0" smtClean="0">
                <a:latin typeface="Fabada" pitchFamily="34" charset="0"/>
              </a:rPr>
              <a:t>16:30</a:t>
            </a:r>
            <a:endParaRPr lang="es-ES" sz="1600" b="1" dirty="0">
              <a:latin typeface="Fabada" pitchFamily="34" charset="0"/>
            </a:endParaRPr>
          </a:p>
        </p:txBody>
      </p:sp>
      <p:pic>
        <p:nvPicPr>
          <p:cNvPr id="41" name="40 Imagen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7" y="857233"/>
            <a:ext cx="428628" cy="428628"/>
          </a:xfrm>
          <a:prstGeom prst="rect">
            <a:avLst/>
          </a:prstGeom>
        </p:spPr>
      </p:pic>
      <p:pic>
        <p:nvPicPr>
          <p:cNvPr id="42" name="41 Imagen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857232"/>
            <a:ext cx="428628" cy="428628"/>
          </a:xfrm>
          <a:prstGeom prst="rect">
            <a:avLst/>
          </a:prstGeom>
        </p:spPr>
      </p:pic>
      <p:pic>
        <p:nvPicPr>
          <p:cNvPr id="43" name="42 Imagen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857232"/>
            <a:ext cx="428628" cy="428628"/>
          </a:xfrm>
          <a:prstGeom prst="rect">
            <a:avLst/>
          </a:prstGeom>
        </p:spPr>
      </p:pic>
      <p:pic>
        <p:nvPicPr>
          <p:cNvPr id="44" name="43 Imagen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857232"/>
            <a:ext cx="428628" cy="428628"/>
          </a:xfrm>
          <a:prstGeom prst="rect">
            <a:avLst/>
          </a:prstGeom>
        </p:spPr>
      </p:pic>
      <p:pic>
        <p:nvPicPr>
          <p:cNvPr id="45" name="44 Imagen" descr="bab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857232"/>
            <a:ext cx="428628" cy="428628"/>
          </a:xfrm>
          <a:prstGeom prst="rect">
            <a:avLst/>
          </a:prstGeom>
        </p:spPr>
      </p:pic>
      <p:pic>
        <p:nvPicPr>
          <p:cNvPr id="46" name="45 Imagen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785926"/>
            <a:ext cx="428628" cy="428628"/>
          </a:xfrm>
          <a:prstGeom prst="rect">
            <a:avLst/>
          </a:prstGeom>
        </p:spPr>
      </p:pic>
      <p:pic>
        <p:nvPicPr>
          <p:cNvPr id="47" name="46 Imagen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785926"/>
            <a:ext cx="428628" cy="428628"/>
          </a:xfrm>
          <a:prstGeom prst="rect">
            <a:avLst/>
          </a:prstGeom>
        </p:spPr>
      </p:pic>
      <p:pic>
        <p:nvPicPr>
          <p:cNvPr id="48" name="47 Imagen" descr="ba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1785926"/>
            <a:ext cx="428628" cy="428628"/>
          </a:xfrm>
          <a:prstGeom prst="rect">
            <a:avLst/>
          </a:prstGeom>
        </p:spPr>
      </p:pic>
      <p:pic>
        <p:nvPicPr>
          <p:cNvPr id="49" name="48 Imagen" descr="ba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785926"/>
            <a:ext cx="428628" cy="428628"/>
          </a:xfrm>
          <a:prstGeom prst="rect">
            <a:avLst/>
          </a:prstGeom>
        </p:spPr>
      </p:pic>
      <p:pic>
        <p:nvPicPr>
          <p:cNvPr id="50" name="49 Imagen" descr="bab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29520" y="1785926"/>
            <a:ext cx="428628" cy="428628"/>
          </a:xfrm>
          <a:prstGeom prst="rect">
            <a:avLst/>
          </a:prstGeom>
        </p:spPr>
      </p:pic>
      <p:pic>
        <p:nvPicPr>
          <p:cNvPr id="51" name="50 Imagen" descr="bab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0166" y="3286124"/>
            <a:ext cx="428628" cy="428628"/>
          </a:xfrm>
          <a:prstGeom prst="rect">
            <a:avLst/>
          </a:prstGeom>
        </p:spPr>
      </p:pic>
      <p:pic>
        <p:nvPicPr>
          <p:cNvPr id="52" name="51 Imagen" descr="bab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286124"/>
            <a:ext cx="428628" cy="428628"/>
          </a:xfrm>
          <a:prstGeom prst="rect">
            <a:avLst/>
          </a:prstGeom>
        </p:spPr>
      </p:pic>
      <p:pic>
        <p:nvPicPr>
          <p:cNvPr id="53" name="52 Imagen" descr="bab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3286124"/>
            <a:ext cx="428628" cy="428628"/>
          </a:xfrm>
          <a:prstGeom prst="rect">
            <a:avLst/>
          </a:prstGeom>
        </p:spPr>
      </p:pic>
      <p:pic>
        <p:nvPicPr>
          <p:cNvPr id="54" name="53 Imagen" descr="bab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00760" y="3286124"/>
            <a:ext cx="428628" cy="428628"/>
          </a:xfrm>
          <a:prstGeom prst="rect">
            <a:avLst/>
          </a:prstGeom>
        </p:spPr>
      </p:pic>
      <p:pic>
        <p:nvPicPr>
          <p:cNvPr id="55" name="54 Imagen" descr="bab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29520" y="3286124"/>
            <a:ext cx="428628" cy="428628"/>
          </a:xfrm>
          <a:prstGeom prst="rect">
            <a:avLst/>
          </a:prstGeom>
        </p:spPr>
      </p:pic>
      <p:pic>
        <p:nvPicPr>
          <p:cNvPr id="56" name="55 Imagen" descr="bab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00166" y="4357694"/>
            <a:ext cx="428628" cy="428628"/>
          </a:xfrm>
          <a:prstGeom prst="rect">
            <a:avLst/>
          </a:prstGeom>
        </p:spPr>
      </p:pic>
      <p:pic>
        <p:nvPicPr>
          <p:cNvPr id="57" name="56 Imagen" descr="bab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00364" y="4357694"/>
            <a:ext cx="428628" cy="428628"/>
          </a:xfrm>
          <a:prstGeom prst="rect">
            <a:avLst/>
          </a:prstGeom>
        </p:spPr>
      </p:pic>
      <p:pic>
        <p:nvPicPr>
          <p:cNvPr id="58" name="57 Imagen" descr="bab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00562" y="4357694"/>
            <a:ext cx="428628" cy="428628"/>
          </a:xfrm>
          <a:prstGeom prst="rect">
            <a:avLst/>
          </a:prstGeom>
        </p:spPr>
      </p:pic>
      <p:pic>
        <p:nvPicPr>
          <p:cNvPr id="59" name="58 Imagen" descr="bab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00760" y="4357694"/>
            <a:ext cx="428628" cy="428628"/>
          </a:xfrm>
          <a:prstGeom prst="rect">
            <a:avLst/>
          </a:prstGeom>
        </p:spPr>
      </p:pic>
      <p:pic>
        <p:nvPicPr>
          <p:cNvPr id="60" name="59 Imagen" descr="bab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29520" y="4357694"/>
            <a:ext cx="428628" cy="428628"/>
          </a:xfrm>
          <a:prstGeom prst="rect">
            <a:avLst/>
          </a:prstGeom>
        </p:spPr>
      </p:pic>
      <p:pic>
        <p:nvPicPr>
          <p:cNvPr id="61" name="60 Imagen" descr="bab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5500702"/>
            <a:ext cx="428628" cy="428628"/>
          </a:xfrm>
          <a:prstGeom prst="rect">
            <a:avLst/>
          </a:prstGeom>
        </p:spPr>
      </p:pic>
      <p:pic>
        <p:nvPicPr>
          <p:cNvPr id="62" name="61 Imagen" descr="baby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00364" y="5500702"/>
            <a:ext cx="428628" cy="428628"/>
          </a:xfrm>
          <a:prstGeom prst="rect">
            <a:avLst/>
          </a:prstGeom>
        </p:spPr>
      </p:pic>
      <p:pic>
        <p:nvPicPr>
          <p:cNvPr id="63" name="62 Imagen" descr="bab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5500702"/>
            <a:ext cx="428628" cy="428628"/>
          </a:xfrm>
          <a:prstGeom prst="rect">
            <a:avLst/>
          </a:prstGeom>
        </p:spPr>
      </p:pic>
      <p:pic>
        <p:nvPicPr>
          <p:cNvPr id="64" name="63 Imagen" descr="baby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00760" y="5500702"/>
            <a:ext cx="428628" cy="428628"/>
          </a:xfrm>
          <a:prstGeom prst="rect">
            <a:avLst/>
          </a:prstGeom>
        </p:spPr>
      </p:pic>
      <p:pic>
        <p:nvPicPr>
          <p:cNvPr id="65" name="64 Imagen" descr="bab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29520" y="5500702"/>
            <a:ext cx="428628" cy="428628"/>
          </a:xfrm>
          <a:prstGeom prst="rect">
            <a:avLst/>
          </a:prstGeom>
        </p:spPr>
      </p:pic>
      <p:pic>
        <p:nvPicPr>
          <p:cNvPr id="66" name="65 Imagen" descr="baby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2910" y="2786058"/>
            <a:ext cx="428628" cy="4286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16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19</cp:revision>
  <dcterms:created xsi:type="dcterms:W3CDTF">2021-01-26T11:07:50Z</dcterms:created>
  <dcterms:modified xsi:type="dcterms:W3CDTF">2021-01-26T14:28:04Z</dcterms:modified>
</cp:coreProperties>
</file>