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Lorena Carrió" initials="MLC" lastIdx="1" clrIdx="0">
    <p:extLst>
      <p:ext uri="{19B8F6BF-5375-455C-9EA6-DF929625EA0E}">
        <p15:presenceInfo xmlns:p15="http://schemas.microsoft.com/office/powerpoint/2012/main" userId="89ccafaf41c4f6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3A3A3A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91F1BC-5A7C-4109-9EA7-71BC903BD1CD}" v="99" dt="2020-11-03T08:37:34.0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53" y="5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a Lorena Carrió" userId="89ccafaf41c4f688" providerId="LiveId" clId="{FD91F1BC-5A7C-4109-9EA7-71BC903BD1CD}"/>
    <pc:docChg chg="undo custSel mod addSld modSld sldOrd">
      <pc:chgData name="Marta Lorena Carrió" userId="89ccafaf41c4f688" providerId="LiveId" clId="{FD91F1BC-5A7C-4109-9EA7-71BC903BD1CD}" dt="2020-11-03T08:37:55.867" v="333" actId="26606"/>
      <pc:docMkLst>
        <pc:docMk/>
      </pc:docMkLst>
      <pc:sldChg chg="addSp delSp modSp add mod modAnim">
        <pc:chgData name="Marta Lorena Carrió" userId="89ccafaf41c4f688" providerId="LiveId" clId="{FD91F1BC-5A7C-4109-9EA7-71BC903BD1CD}" dt="2020-11-03T08:11:56.353" v="193" actId="1076"/>
        <pc:sldMkLst>
          <pc:docMk/>
          <pc:sldMk cId="1375802687" sldId="258"/>
        </pc:sldMkLst>
        <pc:spChg chg="mod">
          <ac:chgData name="Marta Lorena Carrió" userId="89ccafaf41c4f688" providerId="LiveId" clId="{FD91F1BC-5A7C-4109-9EA7-71BC903BD1CD}" dt="2020-11-02T13:34:44.800" v="5" actId="20577"/>
          <ac:spMkLst>
            <pc:docMk/>
            <pc:sldMk cId="1375802687" sldId="258"/>
            <ac:spMk id="24" creationId="{3C010900-040A-4AF5-A28D-91750BC0ED9A}"/>
          </ac:spMkLst>
        </pc:spChg>
        <pc:spChg chg="mod">
          <ac:chgData name="Marta Lorena Carrió" userId="89ccafaf41c4f688" providerId="LiveId" clId="{FD91F1BC-5A7C-4109-9EA7-71BC903BD1CD}" dt="2020-11-03T08:11:37.522" v="188" actId="1076"/>
          <ac:spMkLst>
            <pc:docMk/>
            <pc:sldMk cId="1375802687" sldId="258"/>
            <ac:spMk id="25" creationId="{8C90D211-E2B4-4C8F-96E6-ED1BDF44385B}"/>
          </ac:spMkLst>
        </pc:spChg>
        <pc:spChg chg="mod">
          <ac:chgData name="Marta Lorena Carrió" userId="89ccafaf41c4f688" providerId="LiveId" clId="{FD91F1BC-5A7C-4109-9EA7-71BC903BD1CD}" dt="2020-11-03T08:11:54.653" v="192" actId="1076"/>
          <ac:spMkLst>
            <pc:docMk/>
            <pc:sldMk cId="1375802687" sldId="258"/>
            <ac:spMk id="27" creationId="{1D1E726C-01A8-495D-A27D-7C0313E9743A}"/>
          </ac:spMkLst>
        </pc:spChg>
        <pc:spChg chg="mod">
          <ac:chgData name="Marta Lorena Carrió" userId="89ccafaf41c4f688" providerId="LiveId" clId="{FD91F1BC-5A7C-4109-9EA7-71BC903BD1CD}" dt="2020-11-03T08:11:56.353" v="193" actId="1076"/>
          <ac:spMkLst>
            <pc:docMk/>
            <pc:sldMk cId="1375802687" sldId="258"/>
            <ac:spMk id="29" creationId="{90EC00AD-AFEF-40FE-92E1-5CD7D5BE2F4F}"/>
          </ac:spMkLst>
        </pc:spChg>
        <pc:spChg chg="mod">
          <ac:chgData name="Marta Lorena Carrió" userId="89ccafaf41c4f688" providerId="LiveId" clId="{FD91F1BC-5A7C-4109-9EA7-71BC903BD1CD}" dt="2020-11-03T08:11:48.213" v="191" actId="1076"/>
          <ac:spMkLst>
            <pc:docMk/>
            <pc:sldMk cId="1375802687" sldId="258"/>
            <ac:spMk id="31" creationId="{48280E5E-94FE-460B-A6F4-43A970D3184A}"/>
          </ac:spMkLst>
        </pc:spChg>
        <pc:picChg chg="add del mod modCrop">
          <ac:chgData name="Marta Lorena Carrió" userId="89ccafaf41c4f688" providerId="LiveId" clId="{FD91F1BC-5A7C-4109-9EA7-71BC903BD1CD}" dt="2020-11-03T08:11:11.893" v="186" actId="478"/>
          <ac:picMkLst>
            <pc:docMk/>
            <pc:sldMk cId="1375802687" sldId="258"/>
            <ac:picMk id="3" creationId="{C874EC9E-2CAF-4B8A-A001-9C9CA31D531A}"/>
          </ac:picMkLst>
        </pc:picChg>
        <pc:picChg chg="add del mod modCrop">
          <ac:chgData name="Marta Lorena Carrió" userId="89ccafaf41c4f688" providerId="LiveId" clId="{FD91F1BC-5A7C-4109-9EA7-71BC903BD1CD}" dt="2020-11-03T08:11:06.083" v="185" actId="478"/>
          <ac:picMkLst>
            <pc:docMk/>
            <pc:sldMk cId="1375802687" sldId="258"/>
            <ac:picMk id="5" creationId="{ACCD55E9-59F6-4FCF-A771-081A86CB42B6}"/>
          </ac:picMkLst>
        </pc:picChg>
        <pc:picChg chg="add del mod modCrop">
          <ac:chgData name="Marta Lorena Carrió" userId="89ccafaf41c4f688" providerId="LiveId" clId="{FD91F1BC-5A7C-4109-9EA7-71BC903BD1CD}" dt="2020-11-03T08:11:01.724" v="184" actId="478"/>
          <ac:picMkLst>
            <pc:docMk/>
            <pc:sldMk cId="1375802687" sldId="258"/>
            <ac:picMk id="7" creationId="{C339CB4E-1C73-4503-9C50-6530E625E051}"/>
          </ac:picMkLst>
        </pc:picChg>
        <pc:picChg chg="add del mod modCrop">
          <ac:chgData name="Marta Lorena Carrió" userId="89ccafaf41c4f688" providerId="LiveId" clId="{FD91F1BC-5A7C-4109-9EA7-71BC903BD1CD}" dt="2020-11-03T08:11:00.205" v="183" actId="478"/>
          <ac:picMkLst>
            <pc:docMk/>
            <pc:sldMk cId="1375802687" sldId="258"/>
            <ac:picMk id="9" creationId="{4652BB5C-DFF7-4D49-A390-2654AD3CE615}"/>
          </ac:picMkLst>
        </pc:picChg>
        <pc:picChg chg="mod modCrop">
          <ac:chgData name="Marta Lorena Carrió" userId="89ccafaf41c4f688" providerId="LiveId" clId="{FD91F1BC-5A7C-4109-9EA7-71BC903BD1CD}" dt="2020-11-03T08:10:30.143" v="176" actId="732"/>
          <ac:picMkLst>
            <pc:docMk/>
            <pc:sldMk cId="1375802687" sldId="258"/>
            <ac:picMk id="13" creationId="{68F561C7-E223-4BD4-8A33-134590D56BFB}"/>
          </ac:picMkLst>
        </pc:picChg>
        <pc:picChg chg="mod modCrop">
          <ac:chgData name="Marta Lorena Carrió" userId="89ccafaf41c4f688" providerId="LiveId" clId="{FD91F1BC-5A7C-4109-9EA7-71BC903BD1CD}" dt="2020-11-03T08:10:57.653" v="182" actId="732"/>
          <ac:picMkLst>
            <pc:docMk/>
            <pc:sldMk cId="1375802687" sldId="258"/>
            <ac:picMk id="15" creationId="{0B9695BB-2D64-449A-AA1B-228A119100BA}"/>
          </ac:picMkLst>
        </pc:picChg>
        <pc:picChg chg="mod modCrop">
          <ac:chgData name="Marta Lorena Carrió" userId="89ccafaf41c4f688" providerId="LiveId" clId="{FD91F1BC-5A7C-4109-9EA7-71BC903BD1CD}" dt="2020-11-03T08:11:20.867" v="187" actId="408"/>
          <ac:picMkLst>
            <pc:docMk/>
            <pc:sldMk cId="1375802687" sldId="258"/>
            <ac:picMk id="19" creationId="{D37DE595-69BB-49E5-822A-94EEE74D23C5}"/>
          </ac:picMkLst>
        </pc:picChg>
        <pc:picChg chg="mod modCrop">
          <ac:chgData name="Marta Lorena Carrió" userId="89ccafaf41c4f688" providerId="LiveId" clId="{FD91F1BC-5A7C-4109-9EA7-71BC903BD1CD}" dt="2020-11-03T08:11:20.867" v="187" actId="408"/>
          <ac:picMkLst>
            <pc:docMk/>
            <pc:sldMk cId="1375802687" sldId="258"/>
            <ac:picMk id="22" creationId="{452FA22C-F14C-4C9C-B44D-83B6E1E36D26}"/>
          </ac:picMkLst>
        </pc:picChg>
      </pc:sldChg>
      <pc:sldChg chg="addSp delSp modSp new mod setBg">
        <pc:chgData name="Marta Lorena Carrió" userId="89ccafaf41c4f688" providerId="LiveId" clId="{FD91F1BC-5A7C-4109-9EA7-71BC903BD1CD}" dt="2020-11-03T08:37:55.867" v="333" actId="26606"/>
        <pc:sldMkLst>
          <pc:docMk/>
          <pc:sldMk cId="3390861065" sldId="259"/>
        </pc:sldMkLst>
        <pc:spChg chg="del">
          <ac:chgData name="Marta Lorena Carrió" userId="89ccafaf41c4f688" providerId="LiveId" clId="{FD91F1BC-5A7C-4109-9EA7-71BC903BD1CD}" dt="2020-11-03T08:28:44.252" v="322" actId="478"/>
          <ac:spMkLst>
            <pc:docMk/>
            <pc:sldMk cId="3390861065" sldId="259"/>
            <ac:spMk id="2" creationId="{D94C8C6C-74FA-4B62-B4CC-49554A904AF0}"/>
          </ac:spMkLst>
        </pc:spChg>
        <pc:spChg chg="del">
          <ac:chgData name="Marta Lorena Carrió" userId="89ccafaf41c4f688" providerId="LiveId" clId="{FD91F1BC-5A7C-4109-9EA7-71BC903BD1CD}" dt="2020-11-02T16:50:03.360" v="69" actId="931"/>
          <ac:spMkLst>
            <pc:docMk/>
            <pc:sldMk cId="3390861065" sldId="259"/>
            <ac:spMk id="3" creationId="{E663B957-6492-4EEF-9D97-3FE742107B8B}"/>
          </ac:spMkLst>
        </pc:spChg>
        <pc:spChg chg="add del mod">
          <ac:chgData name="Marta Lorena Carrió" userId="89ccafaf41c4f688" providerId="LiveId" clId="{FD91F1BC-5A7C-4109-9EA7-71BC903BD1CD}" dt="2020-11-03T08:28:48.603" v="324" actId="478"/>
          <ac:spMkLst>
            <pc:docMk/>
            <pc:sldMk cId="3390861065" sldId="259"/>
            <ac:spMk id="4" creationId="{E7A0BBD1-AA3C-4668-A3AC-EDEA5F14CB04}"/>
          </ac:spMkLst>
        </pc:spChg>
        <pc:spChg chg="add del">
          <ac:chgData name="Marta Lorena Carrió" userId="89ccafaf41c4f688" providerId="LiveId" clId="{FD91F1BC-5A7C-4109-9EA7-71BC903BD1CD}" dt="2020-11-03T08:37:46.037" v="328" actId="26606"/>
          <ac:spMkLst>
            <pc:docMk/>
            <pc:sldMk cId="3390861065" sldId="259"/>
            <ac:spMk id="12" creationId="{57845966-6EFC-468A-9CC7-BAB4B95854E7}"/>
          </ac:spMkLst>
        </pc:spChg>
        <pc:spChg chg="add del">
          <ac:chgData name="Marta Lorena Carrió" userId="89ccafaf41c4f688" providerId="LiveId" clId="{FD91F1BC-5A7C-4109-9EA7-71BC903BD1CD}" dt="2020-11-03T08:37:46.037" v="328" actId="26606"/>
          <ac:spMkLst>
            <pc:docMk/>
            <pc:sldMk cId="3390861065" sldId="259"/>
            <ac:spMk id="16" creationId="{ADAD1991-FFD1-4E94-ABAB-7560D33008E4}"/>
          </ac:spMkLst>
        </pc:spChg>
        <pc:spChg chg="add del">
          <ac:chgData name="Marta Lorena Carrió" userId="89ccafaf41c4f688" providerId="LiveId" clId="{FD91F1BC-5A7C-4109-9EA7-71BC903BD1CD}" dt="2020-11-03T08:37:47.259" v="330" actId="26606"/>
          <ac:spMkLst>
            <pc:docMk/>
            <pc:sldMk cId="3390861065" sldId="259"/>
            <ac:spMk id="18" creationId="{42A4FC2C-047E-45A5-965D-8E1E3BF09BC6}"/>
          </ac:spMkLst>
        </pc:spChg>
        <pc:spChg chg="add del">
          <ac:chgData name="Marta Lorena Carrió" userId="89ccafaf41c4f688" providerId="LiveId" clId="{FD91F1BC-5A7C-4109-9EA7-71BC903BD1CD}" dt="2020-11-03T08:37:55.857" v="332" actId="26606"/>
          <ac:spMkLst>
            <pc:docMk/>
            <pc:sldMk cId="3390861065" sldId="259"/>
            <ac:spMk id="20" creationId="{32BC26D8-82FB-445E-AA49-62A77D7C1EE0}"/>
          </ac:spMkLst>
        </pc:spChg>
        <pc:spChg chg="add del">
          <ac:chgData name="Marta Lorena Carrió" userId="89ccafaf41c4f688" providerId="LiveId" clId="{FD91F1BC-5A7C-4109-9EA7-71BC903BD1CD}" dt="2020-11-03T08:37:55.857" v="332" actId="26606"/>
          <ac:spMkLst>
            <pc:docMk/>
            <pc:sldMk cId="3390861065" sldId="259"/>
            <ac:spMk id="21" creationId="{CB44330D-EA18-4254-AA95-EB49948539B8}"/>
          </ac:spMkLst>
        </pc:spChg>
        <pc:spChg chg="add">
          <ac:chgData name="Marta Lorena Carrió" userId="89ccafaf41c4f688" providerId="LiveId" clId="{FD91F1BC-5A7C-4109-9EA7-71BC903BD1CD}" dt="2020-11-03T08:37:55.867" v="333" actId="26606"/>
          <ac:spMkLst>
            <pc:docMk/>
            <pc:sldMk cId="3390861065" sldId="259"/>
            <ac:spMk id="23" creationId="{57845966-6EFC-468A-9CC7-BAB4B95854E7}"/>
          </ac:spMkLst>
        </pc:spChg>
        <pc:spChg chg="add">
          <ac:chgData name="Marta Lorena Carrió" userId="89ccafaf41c4f688" providerId="LiveId" clId="{FD91F1BC-5A7C-4109-9EA7-71BC903BD1CD}" dt="2020-11-03T08:37:55.867" v="333" actId="26606"/>
          <ac:spMkLst>
            <pc:docMk/>
            <pc:sldMk cId="3390861065" sldId="259"/>
            <ac:spMk id="25" creationId="{ADAD1991-FFD1-4E94-ABAB-7560D33008E4}"/>
          </ac:spMkLst>
        </pc:spChg>
        <pc:picChg chg="add del mod">
          <ac:chgData name="Marta Lorena Carrió" userId="89ccafaf41c4f688" providerId="LiveId" clId="{FD91F1BC-5A7C-4109-9EA7-71BC903BD1CD}" dt="2020-11-03T08:28:46.202" v="323" actId="478"/>
          <ac:picMkLst>
            <pc:docMk/>
            <pc:sldMk cId="3390861065" sldId="259"/>
            <ac:picMk id="5" creationId="{93FCAF9E-3BAC-4A7E-BE82-DF6156858F1B}"/>
          </ac:picMkLst>
        </pc:picChg>
        <pc:picChg chg="add mod">
          <ac:chgData name="Marta Lorena Carrió" userId="89ccafaf41c4f688" providerId="LiveId" clId="{FD91F1BC-5A7C-4109-9EA7-71BC903BD1CD}" dt="2020-11-03T08:37:55.867" v="333" actId="26606"/>
          <ac:picMkLst>
            <pc:docMk/>
            <pc:sldMk cId="3390861065" sldId="259"/>
            <ac:picMk id="7" creationId="{C917F7CB-5BDF-4042-AA8D-26140E914A42}"/>
          </ac:picMkLst>
        </pc:picChg>
        <pc:picChg chg="add del">
          <ac:chgData name="Marta Lorena Carrió" userId="89ccafaf41c4f688" providerId="LiveId" clId="{FD91F1BC-5A7C-4109-9EA7-71BC903BD1CD}" dt="2020-11-03T08:37:46.037" v="328" actId="26606"/>
          <ac:picMkLst>
            <pc:docMk/>
            <pc:sldMk cId="3390861065" sldId="259"/>
            <ac:picMk id="14" creationId="{75554383-98AF-4A47-BB65-705FAAA4BE6A}"/>
          </ac:picMkLst>
        </pc:picChg>
        <pc:picChg chg="add">
          <ac:chgData name="Marta Lorena Carrió" userId="89ccafaf41c4f688" providerId="LiveId" clId="{FD91F1BC-5A7C-4109-9EA7-71BC903BD1CD}" dt="2020-11-03T08:37:55.867" v="333" actId="26606"/>
          <ac:picMkLst>
            <pc:docMk/>
            <pc:sldMk cId="3390861065" sldId="259"/>
            <ac:picMk id="24" creationId="{75554383-98AF-4A47-BB65-705FAAA4BE6A}"/>
          </ac:picMkLst>
        </pc:picChg>
      </pc:sldChg>
      <pc:sldChg chg="addSp delSp modSp add mod delAnim modAnim">
        <pc:chgData name="Marta Lorena Carrió" userId="89ccafaf41c4f688" providerId="LiveId" clId="{FD91F1BC-5A7C-4109-9EA7-71BC903BD1CD}" dt="2020-11-03T08:15:16.581" v="209"/>
        <pc:sldMkLst>
          <pc:docMk/>
          <pc:sldMk cId="1438052945" sldId="260"/>
        </pc:sldMkLst>
        <pc:spChg chg="mod">
          <ac:chgData name="Marta Lorena Carrió" userId="89ccafaf41c4f688" providerId="LiveId" clId="{FD91F1BC-5A7C-4109-9EA7-71BC903BD1CD}" dt="2020-11-03T08:01:35.478" v="78" actId="20577"/>
          <ac:spMkLst>
            <pc:docMk/>
            <pc:sldMk cId="1438052945" sldId="260"/>
            <ac:spMk id="24" creationId="{3C010900-040A-4AF5-A28D-91750BC0ED9A}"/>
          </ac:spMkLst>
        </pc:spChg>
        <pc:spChg chg="mod">
          <ac:chgData name="Marta Lorena Carrió" userId="89ccafaf41c4f688" providerId="LiveId" clId="{FD91F1BC-5A7C-4109-9EA7-71BC903BD1CD}" dt="2020-11-03T08:02:10.708" v="86" actId="20577"/>
          <ac:spMkLst>
            <pc:docMk/>
            <pc:sldMk cId="1438052945" sldId="260"/>
            <ac:spMk id="25" creationId="{8C90D211-E2B4-4C8F-96E6-ED1BDF44385B}"/>
          </ac:spMkLst>
        </pc:spChg>
        <pc:spChg chg="mod">
          <ac:chgData name="Marta Lorena Carrió" userId="89ccafaf41c4f688" providerId="LiveId" clId="{FD91F1BC-5A7C-4109-9EA7-71BC903BD1CD}" dt="2020-11-03T08:01:54.148" v="80" actId="1076"/>
          <ac:spMkLst>
            <pc:docMk/>
            <pc:sldMk cId="1438052945" sldId="260"/>
            <ac:spMk id="27" creationId="{1D1E726C-01A8-495D-A27D-7C0313E9743A}"/>
          </ac:spMkLst>
        </pc:spChg>
        <pc:spChg chg="mod">
          <ac:chgData name="Marta Lorena Carrió" userId="89ccafaf41c4f688" providerId="LiveId" clId="{FD91F1BC-5A7C-4109-9EA7-71BC903BD1CD}" dt="2020-11-03T08:01:58.958" v="81" actId="1076"/>
          <ac:spMkLst>
            <pc:docMk/>
            <pc:sldMk cId="1438052945" sldId="260"/>
            <ac:spMk id="29" creationId="{90EC00AD-AFEF-40FE-92E1-5CD7D5BE2F4F}"/>
          </ac:spMkLst>
        </pc:spChg>
        <pc:spChg chg="mod">
          <ac:chgData name="Marta Lorena Carrió" userId="89ccafaf41c4f688" providerId="LiveId" clId="{FD91F1BC-5A7C-4109-9EA7-71BC903BD1CD}" dt="2020-11-03T08:02:03.048" v="82" actId="1076"/>
          <ac:spMkLst>
            <pc:docMk/>
            <pc:sldMk cId="1438052945" sldId="260"/>
            <ac:spMk id="31" creationId="{48280E5E-94FE-460B-A6F4-43A970D3184A}"/>
          </ac:spMkLst>
        </pc:spChg>
        <pc:picChg chg="add mod">
          <ac:chgData name="Marta Lorena Carrió" userId="89ccafaf41c4f688" providerId="LiveId" clId="{FD91F1BC-5A7C-4109-9EA7-71BC903BD1CD}" dt="2020-11-03T08:13:18.752" v="194"/>
          <ac:picMkLst>
            <pc:docMk/>
            <pc:sldMk cId="1438052945" sldId="260"/>
            <ac:picMk id="11" creationId="{90D5B95A-B8CB-4F9E-A51C-360A82CDC61E}"/>
          </ac:picMkLst>
        </pc:picChg>
        <pc:picChg chg="add mod">
          <ac:chgData name="Marta Lorena Carrió" userId="89ccafaf41c4f688" providerId="LiveId" clId="{FD91F1BC-5A7C-4109-9EA7-71BC903BD1CD}" dt="2020-11-03T08:13:41.559" v="197"/>
          <ac:picMkLst>
            <pc:docMk/>
            <pc:sldMk cId="1438052945" sldId="260"/>
            <ac:picMk id="12" creationId="{A6BED50D-ADB3-4801-99FC-2A4B2C8143E2}"/>
          </ac:picMkLst>
        </pc:picChg>
        <pc:picChg chg="del">
          <ac:chgData name="Marta Lorena Carrió" userId="89ccafaf41c4f688" providerId="LiveId" clId="{FD91F1BC-5A7C-4109-9EA7-71BC903BD1CD}" dt="2020-11-03T08:13:22.031" v="195" actId="478"/>
          <ac:picMkLst>
            <pc:docMk/>
            <pc:sldMk cId="1438052945" sldId="260"/>
            <ac:picMk id="13" creationId="{68F561C7-E223-4BD4-8A33-134590D56BFB}"/>
          </ac:picMkLst>
        </pc:picChg>
        <pc:picChg chg="add del mod">
          <ac:chgData name="Marta Lorena Carrió" userId="89ccafaf41c4f688" providerId="LiveId" clId="{FD91F1BC-5A7C-4109-9EA7-71BC903BD1CD}" dt="2020-11-03T08:14:02.586" v="201" actId="478"/>
          <ac:picMkLst>
            <pc:docMk/>
            <pc:sldMk cId="1438052945" sldId="260"/>
            <ac:picMk id="14" creationId="{ECCEDEFF-EA77-469A-903C-5903858921F0}"/>
          </ac:picMkLst>
        </pc:picChg>
        <pc:picChg chg="del">
          <ac:chgData name="Marta Lorena Carrió" userId="89ccafaf41c4f688" providerId="LiveId" clId="{FD91F1BC-5A7C-4109-9EA7-71BC903BD1CD}" dt="2020-11-03T08:14:09.471" v="202" actId="478"/>
          <ac:picMkLst>
            <pc:docMk/>
            <pc:sldMk cId="1438052945" sldId="260"/>
            <ac:picMk id="15" creationId="{0B9695BB-2D64-449A-AA1B-228A119100BA}"/>
          </ac:picMkLst>
        </pc:picChg>
        <pc:picChg chg="add mod">
          <ac:chgData name="Marta Lorena Carrió" userId="89ccafaf41c4f688" providerId="LiveId" clId="{FD91F1BC-5A7C-4109-9EA7-71BC903BD1CD}" dt="2020-11-03T08:14:00.907" v="200"/>
          <ac:picMkLst>
            <pc:docMk/>
            <pc:sldMk cId="1438052945" sldId="260"/>
            <ac:picMk id="16" creationId="{4612B4A6-4FF6-4C4E-AD46-E5576BCEE09D}"/>
          </ac:picMkLst>
        </pc:picChg>
        <pc:picChg chg="add mod">
          <ac:chgData name="Marta Lorena Carrió" userId="89ccafaf41c4f688" providerId="LiveId" clId="{FD91F1BC-5A7C-4109-9EA7-71BC903BD1CD}" dt="2020-11-03T08:14:10.111" v="203"/>
          <ac:picMkLst>
            <pc:docMk/>
            <pc:sldMk cId="1438052945" sldId="260"/>
            <ac:picMk id="17" creationId="{C938879E-F5FC-4874-A797-24B46A18DAD9}"/>
          </ac:picMkLst>
        </pc:picChg>
        <pc:picChg chg="del">
          <ac:chgData name="Marta Lorena Carrió" userId="89ccafaf41c4f688" providerId="LiveId" clId="{FD91F1BC-5A7C-4109-9EA7-71BC903BD1CD}" dt="2020-11-03T08:13:37.752" v="196" actId="478"/>
          <ac:picMkLst>
            <pc:docMk/>
            <pc:sldMk cId="1438052945" sldId="260"/>
            <ac:picMk id="19" creationId="{D37DE595-69BB-49E5-822A-94EEE74D23C5}"/>
          </ac:picMkLst>
        </pc:picChg>
        <pc:picChg chg="del">
          <ac:chgData name="Marta Lorena Carrió" userId="89ccafaf41c4f688" providerId="LiveId" clId="{FD91F1BC-5A7C-4109-9EA7-71BC903BD1CD}" dt="2020-11-03T08:14:00.011" v="199" actId="478"/>
          <ac:picMkLst>
            <pc:docMk/>
            <pc:sldMk cId="1438052945" sldId="260"/>
            <ac:picMk id="22" creationId="{452FA22C-F14C-4C9C-B44D-83B6E1E36D26}"/>
          </ac:picMkLst>
        </pc:picChg>
      </pc:sldChg>
      <pc:sldChg chg="modSp add mod modAnim">
        <pc:chgData name="Marta Lorena Carrió" userId="89ccafaf41c4f688" providerId="LiveId" clId="{FD91F1BC-5A7C-4109-9EA7-71BC903BD1CD}" dt="2020-11-03T08:06:37.460" v="134"/>
        <pc:sldMkLst>
          <pc:docMk/>
          <pc:sldMk cId="2680197206" sldId="261"/>
        </pc:sldMkLst>
        <pc:spChg chg="mod">
          <ac:chgData name="Marta Lorena Carrió" userId="89ccafaf41c4f688" providerId="LiveId" clId="{FD91F1BC-5A7C-4109-9EA7-71BC903BD1CD}" dt="2020-11-03T08:04:58.042" v="100" actId="20577"/>
          <ac:spMkLst>
            <pc:docMk/>
            <pc:sldMk cId="2680197206" sldId="261"/>
            <ac:spMk id="24" creationId="{3C010900-040A-4AF5-A28D-91750BC0ED9A}"/>
          </ac:spMkLst>
        </pc:spChg>
        <pc:spChg chg="mod">
          <ac:chgData name="Marta Lorena Carrió" userId="89ccafaf41c4f688" providerId="LiveId" clId="{FD91F1BC-5A7C-4109-9EA7-71BC903BD1CD}" dt="2020-11-03T08:05:41.271" v="126" actId="20577"/>
          <ac:spMkLst>
            <pc:docMk/>
            <pc:sldMk cId="2680197206" sldId="261"/>
            <ac:spMk id="25" creationId="{8C90D211-E2B4-4C8F-96E6-ED1BDF44385B}"/>
          </ac:spMkLst>
        </pc:spChg>
        <pc:spChg chg="mod">
          <ac:chgData name="Marta Lorena Carrió" userId="89ccafaf41c4f688" providerId="LiveId" clId="{FD91F1BC-5A7C-4109-9EA7-71BC903BD1CD}" dt="2020-11-03T08:05:21.314" v="115" actId="1076"/>
          <ac:spMkLst>
            <pc:docMk/>
            <pc:sldMk cId="2680197206" sldId="261"/>
            <ac:spMk id="27" creationId="{1D1E726C-01A8-495D-A27D-7C0313E9743A}"/>
          </ac:spMkLst>
        </pc:spChg>
        <pc:spChg chg="mod">
          <ac:chgData name="Marta Lorena Carrió" userId="89ccafaf41c4f688" providerId="LiveId" clId="{FD91F1BC-5A7C-4109-9EA7-71BC903BD1CD}" dt="2020-11-03T08:05:53.696" v="127" actId="1076"/>
          <ac:spMkLst>
            <pc:docMk/>
            <pc:sldMk cId="2680197206" sldId="261"/>
            <ac:spMk id="29" creationId="{90EC00AD-AFEF-40FE-92E1-5CD7D5BE2F4F}"/>
          </ac:spMkLst>
        </pc:spChg>
        <pc:spChg chg="mod">
          <ac:chgData name="Marta Lorena Carrió" userId="89ccafaf41c4f688" providerId="LiveId" clId="{FD91F1BC-5A7C-4109-9EA7-71BC903BD1CD}" dt="2020-11-03T08:05:34.923" v="122" actId="14100"/>
          <ac:spMkLst>
            <pc:docMk/>
            <pc:sldMk cId="2680197206" sldId="261"/>
            <ac:spMk id="31" creationId="{48280E5E-94FE-460B-A6F4-43A970D3184A}"/>
          </ac:spMkLst>
        </pc:spChg>
      </pc:sldChg>
      <pc:sldChg chg="modSp add mod ord modAnim">
        <pc:chgData name="Marta Lorena Carrió" userId="89ccafaf41c4f688" providerId="LiveId" clId="{FD91F1BC-5A7C-4109-9EA7-71BC903BD1CD}" dt="2020-11-03T08:17:13.984" v="236"/>
        <pc:sldMkLst>
          <pc:docMk/>
          <pc:sldMk cId="734626448" sldId="262"/>
        </pc:sldMkLst>
        <pc:spChg chg="mod">
          <ac:chgData name="Marta Lorena Carrió" userId="89ccafaf41c4f688" providerId="LiveId" clId="{FD91F1BC-5A7C-4109-9EA7-71BC903BD1CD}" dt="2020-11-03T08:16:01.690" v="215" actId="20577"/>
          <ac:spMkLst>
            <pc:docMk/>
            <pc:sldMk cId="734626448" sldId="262"/>
            <ac:spMk id="24" creationId="{3C010900-040A-4AF5-A28D-91750BC0ED9A}"/>
          </ac:spMkLst>
        </pc:spChg>
        <pc:spChg chg="mod">
          <ac:chgData name="Marta Lorena Carrió" userId="89ccafaf41c4f688" providerId="LiveId" clId="{FD91F1BC-5A7C-4109-9EA7-71BC903BD1CD}" dt="2020-11-03T08:16:08.635" v="221" actId="20577"/>
          <ac:spMkLst>
            <pc:docMk/>
            <pc:sldMk cId="734626448" sldId="262"/>
            <ac:spMk id="27" creationId="{1D1E726C-01A8-495D-A27D-7C0313E9743A}"/>
          </ac:spMkLst>
        </pc:spChg>
        <pc:spChg chg="mod">
          <ac:chgData name="Marta Lorena Carrió" userId="89ccafaf41c4f688" providerId="LiveId" clId="{FD91F1BC-5A7C-4109-9EA7-71BC903BD1CD}" dt="2020-11-03T08:16:18.960" v="224" actId="20577"/>
          <ac:spMkLst>
            <pc:docMk/>
            <pc:sldMk cId="734626448" sldId="262"/>
            <ac:spMk id="29" creationId="{90EC00AD-AFEF-40FE-92E1-5CD7D5BE2F4F}"/>
          </ac:spMkLst>
        </pc:spChg>
        <pc:spChg chg="mod">
          <ac:chgData name="Marta Lorena Carrió" userId="89ccafaf41c4f688" providerId="LiveId" clId="{FD91F1BC-5A7C-4109-9EA7-71BC903BD1CD}" dt="2020-11-03T08:16:26.740" v="228" actId="14100"/>
          <ac:spMkLst>
            <pc:docMk/>
            <pc:sldMk cId="734626448" sldId="262"/>
            <ac:spMk id="31" creationId="{48280E5E-94FE-460B-A6F4-43A970D3184A}"/>
          </ac:spMkLst>
        </pc:spChg>
      </pc:sldChg>
      <pc:sldChg chg="modSp add mod ord modAnim">
        <pc:chgData name="Marta Lorena Carrió" userId="89ccafaf41c4f688" providerId="LiveId" clId="{FD91F1BC-5A7C-4109-9EA7-71BC903BD1CD}" dt="2020-11-03T08:19:03.066" v="270"/>
        <pc:sldMkLst>
          <pc:docMk/>
          <pc:sldMk cId="2075750038" sldId="263"/>
        </pc:sldMkLst>
        <pc:spChg chg="mod">
          <ac:chgData name="Marta Lorena Carrió" userId="89ccafaf41c4f688" providerId="LiveId" clId="{FD91F1BC-5A7C-4109-9EA7-71BC903BD1CD}" dt="2020-11-03T08:17:46.324" v="246" actId="20577"/>
          <ac:spMkLst>
            <pc:docMk/>
            <pc:sldMk cId="2075750038" sldId="263"/>
            <ac:spMk id="24" creationId="{3C010900-040A-4AF5-A28D-91750BC0ED9A}"/>
          </ac:spMkLst>
        </pc:spChg>
        <pc:spChg chg="mod">
          <ac:chgData name="Marta Lorena Carrió" userId="89ccafaf41c4f688" providerId="LiveId" clId="{FD91F1BC-5A7C-4109-9EA7-71BC903BD1CD}" dt="2020-11-03T08:18:29.678" v="264" actId="20577"/>
          <ac:spMkLst>
            <pc:docMk/>
            <pc:sldMk cId="2075750038" sldId="263"/>
            <ac:spMk id="25" creationId="{8C90D211-E2B4-4C8F-96E6-ED1BDF44385B}"/>
          </ac:spMkLst>
        </pc:spChg>
        <pc:spChg chg="mod">
          <ac:chgData name="Marta Lorena Carrió" userId="89ccafaf41c4f688" providerId="LiveId" clId="{FD91F1BC-5A7C-4109-9EA7-71BC903BD1CD}" dt="2020-11-03T08:18:10.130" v="257" actId="1076"/>
          <ac:spMkLst>
            <pc:docMk/>
            <pc:sldMk cId="2075750038" sldId="263"/>
            <ac:spMk id="27" creationId="{1D1E726C-01A8-495D-A27D-7C0313E9743A}"/>
          </ac:spMkLst>
        </pc:spChg>
        <pc:spChg chg="mod">
          <ac:chgData name="Marta Lorena Carrió" userId="89ccafaf41c4f688" providerId="LiveId" clId="{FD91F1BC-5A7C-4109-9EA7-71BC903BD1CD}" dt="2020-11-03T08:18:12.825" v="258" actId="1076"/>
          <ac:spMkLst>
            <pc:docMk/>
            <pc:sldMk cId="2075750038" sldId="263"/>
            <ac:spMk id="29" creationId="{90EC00AD-AFEF-40FE-92E1-5CD7D5BE2F4F}"/>
          </ac:spMkLst>
        </pc:spChg>
        <pc:spChg chg="mod">
          <ac:chgData name="Marta Lorena Carrió" userId="89ccafaf41c4f688" providerId="LiveId" clId="{FD91F1BC-5A7C-4109-9EA7-71BC903BD1CD}" dt="2020-11-03T08:18:23.359" v="261" actId="14100"/>
          <ac:spMkLst>
            <pc:docMk/>
            <pc:sldMk cId="2075750038" sldId="263"/>
            <ac:spMk id="31" creationId="{48280E5E-94FE-460B-A6F4-43A970D3184A}"/>
          </ac:spMkLst>
        </pc:spChg>
      </pc:sldChg>
      <pc:sldChg chg="modSp add mod ord modAnim">
        <pc:chgData name="Marta Lorena Carrió" userId="89ccafaf41c4f688" providerId="LiveId" clId="{FD91F1BC-5A7C-4109-9EA7-71BC903BD1CD}" dt="2020-11-03T08:20:27.687" v="292"/>
        <pc:sldMkLst>
          <pc:docMk/>
          <pc:sldMk cId="2774293604" sldId="264"/>
        </pc:sldMkLst>
        <pc:spChg chg="mod">
          <ac:chgData name="Marta Lorena Carrió" userId="89ccafaf41c4f688" providerId="LiveId" clId="{FD91F1BC-5A7C-4109-9EA7-71BC903BD1CD}" dt="2020-11-03T08:19:30.018" v="280" actId="20577"/>
          <ac:spMkLst>
            <pc:docMk/>
            <pc:sldMk cId="2774293604" sldId="264"/>
            <ac:spMk id="24" creationId="{3C010900-040A-4AF5-A28D-91750BC0ED9A}"/>
          </ac:spMkLst>
        </pc:spChg>
        <pc:spChg chg="mod">
          <ac:chgData name="Marta Lorena Carrió" userId="89ccafaf41c4f688" providerId="LiveId" clId="{FD91F1BC-5A7C-4109-9EA7-71BC903BD1CD}" dt="2020-11-03T08:19:46.658" v="283" actId="1076"/>
          <ac:spMkLst>
            <pc:docMk/>
            <pc:sldMk cId="2774293604" sldId="264"/>
            <ac:spMk id="25" creationId="{8C90D211-E2B4-4C8F-96E6-ED1BDF44385B}"/>
          </ac:spMkLst>
        </pc:spChg>
        <pc:spChg chg="mod">
          <ac:chgData name="Marta Lorena Carrió" userId="89ccafaf41c4f688" providerId="LiveId" clId="{FD91F1BC-5A7C-4109-9EA7-71BC903BD1CD}" dt="2020-11-03T08:19:57.954" v="285" actId="1076"/>
          <ac:spMkLst>
            <pc:docMk/>
            <pc:sldMk cId="2774293604" sldId="264"/>
            <ac:spMk id="27" creationId="{1D1E726C-01A8-495D-A27D-7C0313E9743A}"/>
          </ac:spMkLst>
        </pc:spChg>
        <pc:spChg chg="mod">
          <ac:chgData name="Marta Lorena Carrió" userId="89ccafaf41c4f688" providerId="LiveId" clId="{FD91F1BC-5A7C-4109-9EA7-71BC903BD1CD}" dt="2020-11-03T08:20:02.188" v="286" actId="1076"/>
          <ac:spMkLst>
            <pc:docMk/>
            <pc:sldMk cId="2774293604" sldId="264"/>
            <ac:spMk id="29" creationId="{90EC00AD-AFEF-40FE-92E1-5CD7D5BE2F4F}"/>
          </ac:spMkLst>
        </pc:spChg>
        <pc:spChg chg="mod">
          <ac:chgData name="Marta Lorena Carrió" userId="89ccafaf41c4f688" providerId="LiveId" clId="{FD91F1BC-5A7C-4109-9EA7-71BC903BD1CD}" dt="2020-11-03T08:19:50.498" v="284" actId="1076"/>
          <ac:spMkLst>
            <pc:docMk/>
            <pc:sldMk cId="2774293604" sldId="264"/>
            <ac:spMk id="31" creationId="{48280E5E-94FE-460B-A6F4-43A970D3184A}"/>
          </ac:spMkLst>
        </pc:spChg>
      </pc:sldChg>
      <pc:sldChg chg="modSp add mod ord modAnim">
        <pc:chgData name="Marta Lorena Carrió" userId="89ccafaf41c4f688" providerId="LiveId" clId="{FD91F1BC-5A7C-4109-9EA7-71BC903BD1CD}" dt="2020-11-03T08:22:29.726" v="321" actId="1076"/>
        <pc:sldMkLst>
          <pc:docMk/>
          <pc:sldMk cId="3380359328" sldId="265"/>
        </pc:sldMkLst>
        <pc:spChg chg="mod">
          <ac:chgData name="Marta Lorena Carrió" userId="89ccafaf41c4f688" providerId="LiveId" clId="{FD91F1BC-5A7C-4109-9EA7-71BC903BD1CD}" dt="2020-11-03T08:21:05.967" v="305" actId="20577"/>
          <ac:spMkLst>
            <pc:docMk/>
            <pc:sldMk cId="3380359328" sldId="265"/>
            <ac:spMk id="24" creationId="{3C010900-040A-4AF5-A28D-91750BC0ED9A}"/>
          </ac:spMkLst>
        </pc:spChg>
        <pc:spChg chg="mod">
          <ac:chgData name="Marta Lorena Carrió" userId="89ccafaf41c4f688" providerId="LiveId" clId="{FD91F1BC-5A7C-4109-9EA7-71BC903BD1CD}" dt="2020-11-03T08:22:25.846" v="319" actId="1076"/>
          <ac:spMkLst>
            <pc:docMk/>
            <pc:sldMk cId="3380359328" sldId="265"/>
            <ac:spMk id="25" creationId="{8C90D211-E2B4-4C8F-96E6-ED1BDF44385B}"/>
          </ac:spMkLst>
        </pc:spChg>
        <pc:spChg chg="mod">
          <ac:chgData name="Marta Lorena Carrió" userId="89ccafaf41c4f688" providerId="LiveId" clId="{FD91F1BC-5A7C-4109-9EA7-71BC903BD1CD}" dt="2020-11-03T08:22:29.726" v="321" actId="1076"/>
          <ac:spMkLst>
            <pc:docMk/>
            <pc:sldMk cId="3380359328" sldId="265"/>
            <ac:spMk id="27" creationId="{1D1E726C-01A8-495D-A27D-7C0313E9743A}"/>
          </ac:spMkLst>
        </pc:spChg>
        <pc:spChg chg="mod">
          <ac:chgData name="Marta Lorena Carrió" userId="89ccafaf41c4f688" providerId="LiveId" clId="{FD91F1BC-5A7C-4109-9EA7-71BC903BD1CD}" dt="2020-11-03T08:22:02.297" v="313" actId="1076"/>
          <ac:spMkLst>
            <pc:docMk/>
            <pc:sldMk cId="3380359328" sldId="265"/>
            <ac:spMk id="29" creationId="{90EC00AD-AFEF-40FE-92E1-5CD7D5BE2F4F}"/>
          </ac:spMkLst>
        </pc:spChg>
        <pc:spChg chg="mod">
          <ac:chgData name="Marta Lorena Carrió" userId="89ccafaf41c4f688" providerId="LiveId" clId="{FD91F1BC-5A7C-4109-9EA7-71BC903BD1CD}" dt="2020-11-03T08:22:27.706" v="320" actId="1076"/>
          <ac:spMkLst>
            <pc:docMk/>
            <pc:sldMk cId="3380359328" sldId="265"/>
            <ac:spMk id="31" creationId="{48280E5E-94FE-460B-A6F4-43A970D3184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034E0E-21E9-4E89-B932-25FE4E236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0B4011-9C50-4381-AFB2-BA2165867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49A50B-4F21-4676-A169-3C843BD12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D9F-AAB0-4E09-BBED-2B00F7D47547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325020-6663-42F1-9048-76789E6D8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D0E5C6-9770-49A7-AAD2-A8BF26E2E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A678-48E7-4056-B8EC-E2F46347C4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17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AC9117-47D0-4347-8234-C142DEB8A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F6FABB8-C156-4403-B8A8-A8577DF13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F5EFCB-4BFC-4D31-B641-C32D28B7D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D9F-AAB0-4E09-BBED-2B00F7D47547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504B25-9101-42D7-B58D-C827A9417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654E1F-9BDA-4D33-B5D1-66C4D597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A678-48E7-4056-B8EC-E2F46347C4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350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018A14-3BEE-4B47-B435-5D5F65C836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8B10AD-090C-4AD0-BB48-703730E06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1DD2B0-ACE2-4B1D-BA94-DC25E0C8E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D9F-AAB0-4E09-BBED-2B00F7D47547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F61E1-63EF-4CDB-8B6E-A9BF6EBFC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EB5496-7270-4DFE-83A1-0B2B1D744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A678-48E7-4056-B8EC-E2F46347C4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8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5EBA0C-71D0-4D4D-BCE1-250CEAC96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C3A168-5331-45D9-A5CD-3E39FCF3D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0D52BA-0B92-46CA-BA29-827A289A8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D9F-AAB0-4E09-BBED-2B00F7D47547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B2EA0B-73E7-4DE9-AFB9-EF15F4BCB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F40D5A-BA89-4809-BEE2-BF06C8D9B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A678-48E7-4056-B8EC-E2F46347C4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03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8012DE-E783-4611-8D26-40DDD8D68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14AA7D-644A-4D4E-A22F-5DF02683A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36C57A-6D64-4433-850D-EAED3999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D9F-AAB0-4E09-BBED-2B00F7D47547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60A333-044E-462D-A508-F5C045A5A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CB57A1-0281-460A-A357-BC8A8F77D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A678-48E7-4056-B8EC-E2F46347C4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263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A8647C-9E16-4A15-AF42-77A5CA736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96ED15-19C6-4464-85A5-78ED795486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49BEB6-85DE-4C30-817A-784D5D78A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3CCAB0-C658-4B86-B93D-5B7946990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D9F-AAB0-4E09-BBED-2B00F7D47547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7234CF-0F0F-4849-9778-ABE4875F8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9DE9C4-8674-4B5C-9A67-FC0F7970C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A678-48E7-4056-B8EC-E2F46347C4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046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2E1D6A-D4ED-4F39-B3CE-5CFF81A5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1C34B0-9548-4081-A2D7-EBC054123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2F078E-CAB9-4959-8A40-70D153B17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F5FDDED-F98D-4C56-9295-B63F3FC1EA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E85B1B6-B64E-449D-AC00-B3A6E3C8AA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6BABCBC-30BB-4D91-965A-A4B8E02BD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D9F-AAB0-4E09-BBED-2B00F7D47547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D84E2E3-3DF5-4509-BB82-94CA1CE8C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F923AE9-3539-4368-B65E-ED5F8DE35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A678-48E7-4056-B8EC-E2F46347C4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5812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1B060-02A1-426A-82E7-5CFBA959A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03BC632-6B8F-45FF-BB42-0918EAFD4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D9F-AAB0-4E09-BBED-2B00F7D47547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C11DE56-9D75-42EF-8B21-3F2691726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C771FF9-267C-4BBD-9E04-980511D9F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A678-48E7-4056-B8EC-E2F46347C4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147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2B2D757-6BE9-421F-B2C4-C5B59A7E2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D9F-AAB0-4E09-BBED-2B00F7D47547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046F71D-5DA7-4B1F-B88A-42395985D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C86EDE6-3AA9-46D0-AAC8-3B6741242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A678-48E7-4056-B8EC-E2F46347C4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924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4EA802-FE5C-43FB-9895-75D210C6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289034-F1FB-49CF-BBAD-E9906E858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B8D708E-4267-404B-ADB8-C07C31FB3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B979F1-E1AF-4C99-94E0-4A359FE1B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D9F-AAB0-4E09-BBED-2B00F7D47547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BD8B67-7E1B-4471-A289-A68B61B8B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1214E7-598F-4A61-99F0-D1858364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A678-48E7-4056-B8EC-E2F46347C4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278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AE8AE7-5491-4942-8442-0CA10E26F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3CA650E-BBC0-4696-8F17-4519348E64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8772835-F3B8-4A47-87AC-024DEFE98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5C9C38-3678-40BB-96E9-95FF6D6DE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D9F-AAB0-4E09-BBED-2B00F7D47547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21B4DD-47CA-4B43-8BA7-1BB89D069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4A7EFB-B356-4DE0-BF8C-20A0D4B83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A678-48E7-4056-B8EC-E2F46347C4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222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5E04727-5B48-4880-914F-608E3C9DF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807770-79D2-459F-9D1D-381111A0A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60A25A-9263-4A1F-BDBB-2983E47CBC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D9F-AAB0-4E09-BBED-2B00F7D47547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BFED5B-E443-4896-A4BD-D1FEEA1263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2AB3E5-E284-4631-B31F-BFED3F8BFA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BA678-48E7-4056-B8EC-E2F46347C4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250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D63AE22-2D76-4D34-B9B8-4250B5231CE2}"/>
              </a:ext>
            </a:extLst>
          </p:cNvPr>
          <p:cNvSpPr txBox="1"/>
          <p:nvPr/>
        </p:nvSpPr>
        <p:spPr>
          <a:xfrm>
            <a:off x="560773" y="882149"/>
            <a:ext cx="1107045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8800" b="1" dirty="0">
                <a:latin typeface="Colonna MT" panose="04020805060202030203" pitchFamily="82" charset="0"/>
              </a:rPr>
              <a:t>SAY THE CORRECT ANSWER. </a:t>
            </a:r>
          </a:p>
          <a:p>
            <a:pPr algn="ctr">
              <a:lnSpc>
                <a:spcPct val="150000"/>
              </a:lnSpc>
            </a:pPr>
            <a:r>
              <a:rPr lang="es-ES" sz="4800" dirty="0" err="1">
                <a:latin typeface="Colonna MT" panose="04020805060202030203" pitchFamily="82" charset="0"/>
              </a:rPr>
              <a:t>Click</a:t>
            </a:r>
            <a:r>
              <a:rPr lang="es-ES" sz="4800" dirty="0">
                <a:latin typeface="Colonna MT" panose="04020805060202030203" pitchFamily="82" charset="0"/>
              </a:rPr>
              <a:t> </a:t>
            </a:r>
            <a:r>
              <a:rPr lang="es-ES" sz="4800" dirty="0" err="1">
                <a:latin typeface="Colonna MT" panose="04020805060202030203" pitchFamily="82" charset="0"/>
              </a:rPr>
              <a:t>on</a:t>
            </a:r>
            <a:r>
              <a:rPr lang="es-ES" sz="4800" dirty="0">
                <a:latin typeface="Colonna MT" panose="04020805060202030203" pitchFamily="82" charset="0"/>
              </a:rPr>
              <a:t> </a:t>
            </a:r>
            <a:r>
              <a:rPr lang="es-ES" sz="4800" dirty="0" err="1">
                <a:latin typeface="Colonna MT" panose="04020805060202030203" pitchFamily="82" charset="0"/>
              </a:rPr>
              <a:t>the</a:t>
            </a:r>
            <a:r>
              <a:rPr lang="es-ES" sz="4800" dirty="0">
                <a:latin typeface="Colonna MT" panose="04020805060202030203" pitchFamily="82" charset="0"/>
              </a:rPr>
              <a:t> </a:t>
            </a:r>
            <a:r>
              <a:rPr lang="es-ES" sz="4800" dirty="0" err="1">
                <a:latin typeface="Colonna MT" panose="04020805060202030203" pitchFamily="82" charset="0"/>
              </a:rPr>
              <a:t>correct</a:t>
            </a:r>
            <a:r>
              <a:rPr lang="es-ES" sz="4800" dirty="0">
                <a:latin typeface="Colonna MT" panose="04020805060202030203" pitchFamily="82" charset="0"/>
              </a:rPr>
              <a:t> </a:t>
            </a:r>
            <a:r>
              <a:rPr lang="es-ES" sz="4800" dirty="0" err="1">
                <a:latin typeface="Colonna MT" panose="04020805060202030203" pitchFamily="82" charset="0"/>
              </a:rPr>
              <a:t>bitmoji</a:t>
            </a:r>
            <a:r>
              <a:rPr lang="es-ES" sz="4800" dirty="0">
                <a:latin typeface="Colonna MT" panose="04020805060202030203" pitchFamily="82" charset="0"/>
              </a:rPr>
              <a:t> </a:t>
            </a:r>
          </a:p>
        </p:txBody>
      </p:sp>
      <p:pic>
        <p:nvPicPr>
          <p:cNvPr id="6" name="Imagen 5" descr="Una caricatura de una persona&#10;&#10;Descripción generada automáticamente">
            <a:extLst>
              <a:ext uri="{FF2B5EF4-FFF2-40B4-BE49-F238E27FC236}">
                <a16:creationId xmlns:a16="http://schemas.microsoft.com/office/drawing/2014/main" id="{FA3CFB59-D925-4618-8DF8-B8C26A614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345" y="3990975"/>
            <a:ext cx="2132356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36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1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C14B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13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Freeform: Shape 15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Imagen 6" descr="Imagen que contiene alimentos&#10;&#10;Descripción generada automáticamente">
            <a:extLst>
              <a:ext uri="{FF2B5EF4-FFF2-40B4-BE49-F238E27FC236}">
                <a16:creationId xmlns:a16="http://schemas.microsoft.com/office/drawing/2014/main" id="{C917F7CB-5BDF-4042-AA8D-26140E914A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381" y="1176793"/>
            <a:ext cx="4548146" cy="454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861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nk" descr="Una caricatura de una persona&#10;&#10;Descripción generada automáticamente">
            <a:extLst>
              <a:ext uri="{FF2B5EF4-FFF2-40B4-BE49-F238E27FC236}">
                <a16:creationId xmlns:a16="http://schemas.microsoft.com/office/drawing/2014/main" id="{68F561C7-E223-4BD4-8A33-134590D56B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4" r="14363"/>
          <a:stretch/>
        </p:blipFill>
        <p:spPr>
          <a:xfrm>
            <a:off x="522514" y="3730350"/>
            <a:ext cx="1931437" cy="2880000"/>
          </a:xfrm>
          <a:prstGeom prst="rect">
            <a:avLst/>
          </a:prstGeom>
        </p:spPr>
      </p:pic>
      <p:pic>
        <p:nvPicPr>
          <p:cNvPr id="15" name="Blue" descr="Una caricatura de una persona&#10;&#10;Descripción generada automáticamente">
            <a:extLst>
              <a:ext uri="{FF2B5EF4-FFF2-40B4-BE49-F238E27FC236}">
                <a16:creationId xmlns:a16="http://schemas.microsoft.com/office/drawing/2014/main" id="{0B9695BB-2D64-449A-AA1B-228A119100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4" r="13203"/>
          <a:stretch/>
        </p:blipFill>
        <p:spPr>
          <a:xfrm>
            <a:off x="9442580" y="3730350"/>
            <a:ext cx="1931438" cy="2880000"/>
          </a:xfrm>
          <a:prstGeom prst="rect">
            <a:avLst/>
          </a:prstGeom>
        </p:spPr>
      </p:pic>
      <p:pic>
        <p:nvPicPr>
          <p:cNvPr id="19" name="Green" descr="Una caricatura de una persona&#10;&#10;Descripción generada automáticamente">
            <a:extLst>
              <a:ext uri="{FF2B5EF4-FFF2-40B4-BE49-F238E27FC236}">
                <a16:creationId xmlns:a16="http://schemas.microsoft.com/office/drawing/2014/main" id="{D37DE595-69BB-49E5-822A-94EEE74D23C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81" r="13216"/>
          <a:stretch/>
        </p:blipFill>
        <p:spPr>
          <a:xfrm>
            <a:off x="3517641" y="3730350"/>
            <a:ext cx="1931437" cy="2880000"/>
          </a:xfrm>
          <a:prstGeom prst="rect">
            <a:avLst/>
          </a:prstGeom>
        </p:spPr>
      </p:pic>
      <p:pic>
        <p:nvPicPr>
          <p:cNvPr id="22" name="White" descr="Una caricatura de una persona&#10;&#10;Descripción generada automáticamente">
            <a:extLst>
              <a:ext uri="{FF2B5EF4-FFF2-40B4-BE49-F238E27FC236}">
                <a16:creationId xmlns:a16="http://schemas.microsoft.com/office/drawing/2014/main" id="{452FA22C-F14C-4C9C-B44D-83B6E1E36D2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28" r="12070"/>
          <a:stretch/>
        </p:blipFill>
        <p:spPr>
          <a:xfrm>
            <a:off x="6512768" y="3730350"/>
            <a:ext cx="1931437" cy="2880000"/>
          </a:xfrm>
          <a:prstGeom prst="rect">
            <a:avLst/>
          </a:prstGeom>
        </p:spPr>
      </p:pic>
      <p:sp>
        <p:nvSpPr>
          <p:cNvPr id="24" name="CuadroTexto 23">
            <a:extLst>
              <a:ext uri="{FF2B5EF4-FFF2-40B4-BE49-F238E27FC236}">
                <a16:creationId xmlns:a16="http://schemas.microsoft.com/office/drawing/2014/main" id="{3C010900-040A-4AF5-A28D-91750BC0ED9A}"/>
              </a:ext>
            </a:extLst>
          </p:cNvPr>
          <p:cNvSpPr txBox="1"/>
          <p:nvPr/>
        </p:nvSpPr>
        <p:spPr>
          <a:xfrm>
            <a:off x="328474" y="355106"/>
            <a:ext cx="11185864" cy="1754326"/>
          </a:xfrm>
          <a:prstGeom prst="rect">
            <a:avLst/>
          </a:prstGeom>
          <a:solidFill>
            <a:srgbClr val="FF9933"/>
          </a:solidFill>
          <a:ln w="28575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Have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you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got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a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bookcase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in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your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bedroom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?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8C90D211-E2B4-4C8F-96E6-ED1BDF44385B}"/>
              </a:ext>
            </a:extLst>
          </p:cNvPr>
          <p:cNvSpPr txBox="1"/>
          <p:nvPr/>
        </p:nvSpPr>
        <p:spPr>
          <a:xfrm>
            <a:off x="817982" y="3145575"/>
            <a:ext cx="1931437" cy="584775"/>
          </a:xfrm>
          <a:custGeom>
            <a:avLst/>
            <a:gdLst>
              <a:gd name="connsiteX0" fmla="*/ 0 w 1931437"/>
              <a:gd name="connsiteY0" fmla="*/ 0 h 584775"/>
              <a:gd name="connsiteX1" fmla="*/ 682441 w 1931437"/>
              <a:gd name="connsiteY1" fmla="*/ 0 h 584775"/>
              <a:gd name="connsiteX2" fmla="*/ 1345568 w 1931437"/>
              <a:gd name="connsiteY2" fmla="*/ 0 h 584775"/>
              <a:gd name="connsiteX3" fmla="*/ 1931437 w 1931437"/>
              <a:gd name="connsiteY3" fmla="*/ 0 h 584775"/>
              <a:gd name="connsiteX4" fmla="*/ 1931437 w 1931437"/>
              <a:gd name="connsiteY4" fmla="*/ 584775 h 584775"/>
              <a:gd name="connsiteX5" fmla="*/ 1326253 w 1931437"/>
              <a:gd name="connsiteY5" fmla="*/ 584775 h 584775"/>
              <a:gd name="connsiteX6" fmla="*/ 682441 w 1931437"/>
              <a:gd name="connsiteY6" fmla="*/ 584775 h 584775"/>
              <a:gd name="connsiteX7" fmla="*/ 0 w 1931437"/>
              <a:gd name="connsiteY7" fmla="*/ 584775 h 584775"/>
              <a:gd name="connsiteX8" fmla="*/ 0 w 1931437"/>
              <a:gd name="connsiteY8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1437" h="584775" fill="none" extrusionOk="0">
                <a:moveTo>
                  <a:pt x="0" y="0"/>
                </a:moveTo>
                <a:cubicBezTo>
                  <a:pt x="329776" y="-30658"/>
                  <a:pt x="448674" y="-2066"/>
                  <a:pt x="682441" y="0"/>
                </a:cubicBezTo>
                <a:cubicBezTo>
                  <a:pt x="916208" y="2066"/>
                  <a:pt x="1138755" y="32285"/>
                  <a:pt x="1345568" y="0"/>
                </a:cubicBezTo>
                <a:cubicBezTo>
                  <a:pt x="1552381" y="-32285"/>
                  <a:pt x="1748983" y="14786"/>
                  <a:pt x="1931437" y="0"/>
                </a:cubicBezTo>
                <a:cubicBezTo>
                  <a:pt x="1904022" y="179062"/>
                  <a:pt x="1922490" y="303915"/>
                  <a:pt x="1931437" y="584775"/>
                </a:cubicBezTo>
                <a:cubicBezTo>
                  <a:pt x="1778856" y="576014"/>
                  <a:pt x="1624999" y="611841"/>
                  <a:pt x="1326253" y="584775"/>
                </a:cubicBezTo>
                <a:cubicBezTo>
                  <a:pt x="1027507" y="557709"/>
                  <a:pt x="1000459" y="575277"/>
                  <a:pt x="682441" y="584775"/>
                </a:cubicBezTo>
                <a:cubicBezTo>
                  <a:pt x="364423" y="594273"/>
                  <a:pt x="295757" y="556823"/>
                  <a:pt x="0" y="584775"/>
                </a:cubicBezTo>
                <a:cubicBezTo>
                  <a:pt x="2680" y="301565"/>
                  <a:pt x="1607" y="244936"/>
                  <a:pt x="0" y="0"/>
                </a:cubicBezTo>
                <a:close/>
              </a:path>
              <a:path w="1931437" h="584775" stroke="0" extrusionOk="0">
                <a:moveTo>
                  <a:pt x="0" y="0"/>
                </a:moveTo>
                <a:cubicBezTo>
                  <a:pt x="307231" y="26698"/>
                  <a:pt x="325506" y="-13977"/>
                  <a:pt x="624498" y="0"/>
                </a:cubicBezTo>
                <a:cubicBezTo>
                  <a:pt x="923490" y="13977"/>
                  <a:pt x="984657" y="8342"/>
                  <a:pt x="1210367" y="0"/>
                </a:cubicBezTo>
                <a:cubicBezTo>
                  <a:pt x="1436077" y="-8342"/>
                  <a:pt x="1591830" y="-17407"/>
                  <a:pt x="1931437" y="0"/>
                </a:cubicBezTo>
                <a:cubicBezTo>
                  <a:pt x="1913768" y="227626"/>
                  <a:pt x="1951171" y="341921"/>
                  <a:pt x="1931437" y="584775"/>
                </a:cubicBezTo>
                <a:cubicBezTo>
                  <a:pt x="1789381" y="555055"/>
                  <a:pt x="1485823" y="578547"/>
                  <a:pt x="1326253" y="584775"/>
                </a:cubicBezTo>
                <a:cubicBezTo>
                  <a:pt x="1166683" y="591003"/>
                  <a:pt x="962678" y="605598"/>
                  <a:pt x="643812" y="584775"/>
                </a:cubicBezTo>
                <a:cubicBezTo>
                  <a:pt x="324946" y="563952"/>
                  <a:pt x="320583" y="614123"/>
                  <a:pt x="0" y="584775"/>
                </a:cubicBezTo>
                <a:cubicBezTo>
                  <a:pt x="25670" y="459023"/>
                  <a:pt x="-4323" y="217936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Yes, </a:t>
            </a:r>
            <a:r>
              <a:rPr lang="es-ES" sz="3200" dirty="0" err="1">
                <a:latin typeface="Arial Rounded MT Bold" panose="020F0704030504030204" pitchFamily="34" charset="0"/>
              </a:rPr>
              <a:t>it</a:t>
            </a:r>
            <a:r>
              <a:rPr lang="es-ES" sz="3200" dirty="0">
                <a:latin typeface="Arial Rounded MT Bold" panose="020F0704030504030204" pitchFamily="34" charset="0"/>
              </a:rPr>
              <a:t> </a:t>
            </a:r>
            <a:r>
              <a:rPr lang="es-ES" sz="3200" dirty="0" err="1">
                <a:latin typeface="Arial Rounded MT Bold" panose="020F0704030504030204" pitchFamily="34" charset="0"/>
              </a:rPr>
              <a:t>is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D1E726C-01A8-495D-A27D-7C0313E9743A}"/>
              </a:ext>
            </a:extLst>
          </p:cNvPr>
          <p:cNvSpPr txBox="1"/>
          <p:nvPr/>
        </p:nvSpPr>
        <p:spPr>
          <a:xfrm>
            <a:off x="3438968" y="3145575"/>
            <a:ext cx="2348206" cy="584775"/>
          </a:xfrm>
          <a:custGeom>
            <a:avLst/>
            <a:gdLst>
              <a:gd name="connsiteX0" fmla="*/ 0 w 2348206"/>
              <a:gd name="connsiteY0" fmla="*/ 0 h 584775"/>
              <a:gd name="connsiteX1" fmla="*/ 563569 w 2348206"/>
              <a:gd name="connsiteY1" fmla="*/ 0 h 584775"/>
              <a:gd name="connsiteX2" fmla="*/ 1150621 w 2348206"/>
              <a:gd name="connsiteY2" fmla="*/ 0 h 584775"/>
              <a:gd name="connsiteX3" fmla="*/ 1737672 w 2348206"/>
              <a:gd name="connsiteY3" fmla="*/ 0 h 584775"/>
              <a:gd name="connsiteX4" fmla="*/ 2348206 w 2348206"/>
              <a:gd name="connsiteY4" fmla="*/ 0 h 584775"/>
              <a:gd name="connsiteX5" fmla="*/ 2348206 w 2348206"/>
              <a:gd name="connsiteY5" fmla="*/ 584775 h 584775"/>
              <a:gd name="connsiteX6" fmla="*/ 1761155 w 2348206"/>
              <a:gd name="connsiteY6" fmla="*/ 584775 h 584775"/>
              <a:gd name="connsiteX7" fmla="*/ 1221067 w 2348206"/>
              <a:gd name="connsiteY7" fmla="*/ 584775 h 584775"/>
              <a:gd name="connsiteX8" fmla="*/ 680980 w 2348206"/>
              <a:gd name="connsiteY8" fmla="*/ 584775 h 584775"/>
              <a:gd name="connsiteX9" fmla="*/ 0 w 2348206"/>
              <a:gd name="connsiteY9" fmla="*/ 584775 h 584775"/>
              <a:gd name="connsiteX10" fmla="*/ 0 w 2348206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48206" h="584775" fill="none" extrusionOk="0">
                <a:moveTo>
                  <a:pt x="0" y="0"/>
                </a:moveTo>
                <a:cubicBezTo>
                  <a:pt x="126056" y="12200"/>
                  <a:pt x="384281" y="-25638"/>
                  <a:pt x="563569" y="0"/>
                </a:cubicBezTo>
                <a:cubicBezTo>
                  <a:pt x="742857" y="25638"/>
                  <a:pt x="930220" y="-11822"/>
                  <a:pt x="1150621" y="0"/>
                </a:cubicBezTo>
                <a:cubicBezTo>
                  <a:pt x="1371022" y="11822"/>
                  <a:pt x="1453408" y="-21022"/>
                  <a:pt x="1737672" y="0"/>
                </a:cubicBezTo>
                <a:cubicBezTo>
                  <a:pt x="2021936" y="21022"/>
                  <a:pt x="2208772" y="4357"/>
                  <a:pt x="2348206" y="0"/>
                </a:cubicBezTo>
                <a:cubicBezTo>
                  <a:pt x="2373283" y="197191"/>
                  <a:pt x="2360257" y="374282"/>
                  <a:pt x="2348206" y="584775"/>
                </a:cubicBezTo>
                <a:cubicBezTo>
                  <a:pt x="2062900" y="578597"/>
                  <a:pt x="1983461" y="569063"/>
                  <a:pt x="1761155" y="584775"/>
                </a:cubicBezTo>
                <a:cubicBezTo>
                  <a:pt x="1538849" y="600487"/>
                  <a:pt x="1412730" y="610051"/>
                  <a:pt x="1221067" y="584775"/>
                </a:cubicBezTo>
                <a:cubicBezTo>
                  <a:pt x="1029404" y="559499"/>
                  <a:pt x="797989" y="596992"/>
                  <a:pt x="680980" y="584775"/>
                </a:cubicBezTo>
                <a:cubicBezTo>
                  <a:pt x="563971" y="572558"/>
                  <a:pt x="291298" y="590934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348206" h="584775" stroke="0" extrusionOk="0">
                <a:moveTo>
                  <a:pt x="0" y="0"/>
                </a:moveTo>
                <a:cubicBezTo>
                  <a:pt x="281284" y="-20404"/>
                  <a:pt x="442556" y="-19536"/>
                  <a:pt x="563569" y="0"/>
                </a:cubicBezTo>
                <a:cubicBezTo>
                  <a:pt x="684582" y="19536"/>
                  <a:pt x="825647" y="-24513"/>
                  <a:pt x="1080175" y="0"/>
                </a:cubicBezTo>
                <a:cubicBezTo>
                  <a:pt x="1334703" y="24513"/>
                  <a:pt x="1528924" y="-31400"/>
                  <a:pt x="1714190" y="0"/>
                </a:cubicBezTo>
                <a:cubicBezTo>
                  <a:pt x="1899456" y="31400"/>
                  <a:pt x="2040821" y="6643"/>
                  <a:pt x="2348206" y="0"/>
                </a:cubicBezTo>
                <a:cubicBezTo>
                  <a:pt x="2360752" y="120638"/>
                  <a:pt x="2357974" y="453480"/>
                  <a:pt x="2348206" y="584775"/>
                </a:cubicBezTo>
                <a:cubicBezTo>
                  <a:pt x="2136357" y="575416"/>
                  <a:pt x="1996277" y="578912"/>
                  <a:pt x="1808119" y="584775"/>
                </a:cubicBezTo>
                <a:cubicBezTo>
                  <a:pt x="1619961" y="590638"/>
                  <a:pt x="1526146" y="603082"/>
                  <a:pt x="1268031" y="584775"/>
                </a:cubicBezTo>
                <a:cubicBezTo>
                  <a:pt x="1009916" y="566468"/>
                  <a:pt x="842215" y="567558"/>
                  <a:pt x="634016" y="584775"/>
                </a:cubicBezTo>
                <a:cubicBezTo>
                  <a:pt x="425818" y="601992"/>
                  <a:pt x="247814" y="561143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Yes, I </a:t>
            </a:r>
            <a:r>
              <a:rPr lang="es-ES" sz="3200" dirty="0" err="1">
                <a:latin typeface="Arial Rounded MT Bold" panose="020F0704030504030204" pitchFamily="34" charset="0"/>
              </a:rPr>
              <a:t>have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0EC00AD-AFEF-40FE-92E1-5CD7D5BE2F4F}"/>
              </a:ext>
            </a:extLst>
          </p:cNvPr>
          <p:cNvSpPr txBox="1"/>
          <p:nvPr/>
        </p:nvSpPr>
        <p:spPr>
          <a:xfrm>
            <a:off x="6476723" y="3127650"/>
            <a:ext cx="2416629" cy="584775"/>
          </a:xfrm>
          <a:custGeom>
            <a:avLst/>
            <a:gdLst>
              <a:gd name="connsiteX0" fmla="*/ 0 w 2416629"/>
              <a:gd name="connsiteY0" fmla="*/ 0 h 584775"/>
              <a:gd name="connsiteX1" fmla="*/ 579991 w 2416629"/>
              <a:gd name="connsiteY1" fmla="*/ 0 h 584775"/>
              <a:gd name="connsiteX2" fmla="*/ 1184148 w 2416629"/>
              <a:gd name="connsiteY2" fmla="*/ 0 h 584775"/>
              <a:gd name="connsiteX3" fmla="*/ 1788305 w 2416629"/>
              <a:gd name="connsiteY3" fmla="*/ 0 h 584775"/>
              <a:gd name="connsiteX4" fmla="*/ 2416629 w 2416629"/>
              <a:gd name="connsiteY4" fmla="*/ 0 h 584775"/>
              <a:gd name="connsiteX5" fmla="*/ 2416629 w 2416629"/>
              <a:gd name="connsiteY5" fmla="*/ 584775 h 584775"/>
              <a:gd name="connsiteX6" fmla="*/ 1812472 w 2416629"/>
              <a:gd name="connsiteY6" fmla="*/ 584775 h 584775"/>
              <a:gd name="connsiteX7" fmla="*/ 1256647 w 2416629"/>
              <a:gd name="connsiteY7" fmla="*/ 584775 h 584775"/>
              <a:gd name="connsiteX8" fmla="*/ 700822 w 2416629"/>
              <a:gd name="connsiteY8" fmla="*/ 584775 h 584775"/>
              <a:gd name="connsiteX9" fmla="*/ 0 w 2416629"/>
              <a:gd name="connsiteY9" fmla="*/ 584775 h 584775"/>
              <a:gd name="connsiteX10" fmla="*/ 0 w 2416629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16629" h="584775" fill="none" extrusionOk="0">
                <a:moveTo>
                  <a:pt x="0" y="0"/>
                </a:moveTo>
                <a:cubicBezTo>
                  <a:pt x="244978" y="-542"/>
                  <a:pt x="443658" y="-17478"/>
                  <a:pt x="579991" y="0"/>
                </a:cubicBezTo>
                <a:cubicBezTo>
                  <a:pt x="716324" y="17478"/>
                  <a:pt x="980105" y="28287"/>
                  <a:pt x="1184148" y="0"/>
                </a:cubicBezTo>
                <a:cubicBezTo>
                  <a:pt x="1388191" y="-28287"/>
                  <a:pt x="1638924" y="-16610"/>
                  <a:pt x="1788305" y="0"/>
                </a:cubicBezTo>
                <a:cubicBezTo>
                  <a:pt x="1937686" y="16610"/>
                  <a:pt x="2121356" y="-26412"/>
                  <a:pt x="2416629" y="0"/>
                </a:cubicBezTo>
                <a:cubicBezTo>
                  <a:pt x="2441706" y="197191"/>
                  <a:pt x="2428680" y="374282"/>
                  <a:pt x="2416629" y="584775"/>
                </a:cubicBezTo>
                <a:cubicBezTo>
                  <a:pt x="2164970" y="611112"/>
                  <a:pt x="2038340" y="584539"/>
                  <a:pt x="1812472" y="584775"/>
                </a:cubicBezTo>
                <a:cubicBezTo>
                  <a:pt x="1586604" y="585011"/>
                  <a:pt x="1490392" y="560175"/>
                  <a:pt x="1256647" y="584775"/>
                </a:cubicBezTo>
                <a:cubicBezTo>
                  <a:pt x="1022902" y="609375"/>
                  <a:pt x="900979" y="605733"/>
                  <a:pt x="700822" y="584775"/>
                </a:cubicBezTo>
                <a:cubicBezTo>
                  <a:pt x="500665" y="563817"/>
                  <a:pt x="219282" y="587218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416629" h="584775" stroke="0" extrusionOk="0">
                <a:moveTo>
                  <a:pt x="0" y="0"/>
                </a:moveTo>
                <a:cubicBezTo>
                  <a:pt x="122834" y="-20864"/>
                  <a:pt x="451818" y="-12110"/>
                  <a:pt x="579991" y="0"/>
                </a:cubicBezTo>
                <a:cubicBezTo>
                  <a:pt x="708164" y="12110"/>
                  <a:pt x="895472" y="-4162"/>
                  <a:pt x="1111649" y="0"/>
                </a:cubicBezTo>
                <a:cubicBezTo>
                  <a:pt x="1327826" y="4162"/>
                  <a:pt x="1599682" y="22327"/>
                  <a:pt x="1764139" y="0"/>
                </a:cubicBezTo>
                <a:cubicBezTo>
                  <a:pt x="1928596" y="-22327"/>
                  <a:pt x="2157553" y="21602"/>
                  <a:pt x="2416629" y="0"/>
                </a:cubicBezTo>
                <a:cubicBezTo>
                  <a:pt x="2429175" y="120638"/>
                  <a:pt x="2426397" y="453480"/>
                  <a:pt x="2416629" y="584775"/>
                </a:cubicBezTo>
                <a:cubicBezTo>
                  <a:pt x="2254176" y="585045"/>
                  <a:pt x="2032940" y="610685"/>
                  <a:pt x="1860804" y="584775"/>
                </a:cubicBezTo>
                <a:cubicBezTo>
                  <a:pt x="1688668" y="558865"/>
                  <a:pt x="1489510" y="558422"/>
                  <a:pt x="1304980" y="584775"/>
                </a:cubicBezTo>
                <a:cubicBezTo>
                  <a:pt x="1120450" y="611128"/>
                  <a:pt x="976610" y="555055"/>
                  <a:pt x="652490" y="584775"/>
                </a:cubicBezTo>
                <a:cubicBezTo>
                  <a:pt x="328370" y="614496"/>
                  <a:pt x="153460" y="588147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Yes, </a:t>
            </a:r>
            <a:r>
              <a:rPr lang="es-ES" sz="3200" dirty="0" err="1">
                <a:latin typeface="Arial Rounded MT Bold" panose="020F0704030504030204" pitchFamily="34" charset="0"/>
              </a:rPr>
              <a:t>it</a:t>
            </a:r>
            <a:r>
              <a:rPr lang="es-ES" sz="3200" dirty="0">
                <a:latin typeface="Arial Rounded MT Bold" panose="020F0704030504030204" pitchFamily="34" charset="0"/>
              </a:rPr>
              <a:t> </a:t>
            </a:r>
            <a:r>
              <a:rPr lang="es-ES" sz="3200" dirty="0" err="1">
                <a:latin typeface="Arial Rounded MT Bold" panose="020F0704030504030204" pitchFamily="34" charset="0"/>
              </a:rPr>
              <a:t>have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8280E5E-94FE-460B-A6F4-43A970D3184A}"/>
              </a:ext>
            </a:extLst>
          </p:cNvPr>
          <p:cNvSpPr txBox="1"/>
          <p:nvPr/>
        </p:nvSpPr>
        <p:spPr>
          <a:xfrm>
            <a:off x="9582901" y="3120450"/>
            <a:ext cx="1931437" cy="584775"/>
          </a:xfrm>
          <a:custGeom>
            <a:avLst/>
            <a:gdLst>
              <a:gd name="connsiteX0" fmla="*/ 0 w 1931437"/>
              <a:gd name="connsiteY0" fmla="*/ 0 h 584775"/>
              <a:gd name="connsiteX1" fmla="*/ 682441 w 1931437"/>
              <a:gd name="connsiteY1" fmla="*/ 0 h 584775"/>
              <a:gd name="connsiteX2" fmla="*/ 1345568 w 1931437"/>
              <a:gd name="connsiteY2" fmla="*/ 0 h 584775"/>
              <a:gd name="connsiteX3" fmla="*/ 1931437 w 1931437"/>
              <a:gd name="connsiteY3" fmla="*/ 0 h 584775"/>
              <a:gd name="connsiteX4" fmla="*/ 1931437 w 1931437"/>
              <a:gd name="connsiteY4" fmla="*/ 584775 h 584775"/>
              <a:gd name="connsiteX5" fmla="*/ 1326253 w 1931437"/>
              <a:gd name="connsiteY5" fmla="*/ 584775 h 584775"/>
              <a:gd name="connsiteX6" fmla="*/ 682441 w 1931437"/>
              <a:gd name="connsiteY6" fmla="*/ 584775 h 584775"/>
              <a:gd name="connsiteX7" fmla="*/ 0 w 1931437"/>
              <a:gd name="connsiteY7" fmla="*/ 584775 h 584775"/>
              <a:gd name="connsiteX8" fmla="*/ 0 w 1931437"/>
              <a:gd name="connsiteY8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1437" h="584775" fill="none" extrusionOk="0">
                <a:moveTo>
                  <a:pt x="0" y="0"/>
                </a:moveTo>
                <a:cubicBezTo>
                  <a:pt x="329776" y="-30658"/>
                  <a:pt x="448674" y="-2066"/>
                  <a:pt x="682441" y="0"/>
                </a:cubicBezTo>
                <a:cubicBezTo>
                  <a:pt x="916208" y="2066"/>
                  <a:pt x="1138755" y="32285"/>
                  <a:pt x="1345568" y="0"/>
                </a:cubicBezTo>
                <a:cubicBezTo>
                  <a:pt x="1552381" y="-32285"/>
                  <a:pt x="1748983" y="14786"/>
                  <a:pt x="1931437" y="0"/>
                </a:cubicBezTo>
                <a:cubicBezTo>
                  <a:pt x="1904022" y="179062"/>
                  <a:pt x="1922490" y="303915"/>
                  <a:pt x="1931437" y="584775"/>
                </a:cubicBezTo>
                <a:cubicBezTo>
                  <a:pt x="1778856" y="576014"/>
                  <a:pt x="1624999" y="611841"/>
                  <a:pt x="1326253" y="584775"/>
                </a:cubicBezTo>
                <a:cubicBezTo>
                  <a:pt x="1027507" y="557709"/>
                  <a:pt x="1000459" y="575277"/>
                  <a:pt x="682441" y="584775"/>
                </a:cubicBezTo>
                <a:cubicBezTo>
                  <a:pt x="364423" y="594273"/>
                  <a:pt x="295757" y="556823"/>
                  <a:pt x="0" y="584775"/>
                </a:cubicBezTo>
                <a:cubicBezTo>
                  <a:pt x="2680" y="301565"/>
                  <a:pt x="1607" y="244936"/>
                  <a:pt x="0" y="0"/>
                </a:cubicBezTo>
                <a:close/>
              </a:path>
              <a:path w="1931437" h="584775" stroke="0" extrusionOk="0">
                <a:moveTo>
                  <a:pt x="0" y="0"/>
                </a:moveTo>
                <a:cubicBezTo>
                  <a:pt x="307231" y="26698"/>
                  <a:pt x="325506" y="-13977"/>
                  <a:pt x="624498" y="0"/>
                </a:cubicBezTo>
                <a:cubicBezTo>
                  <a:pt x="923490" y="13977"/>
                  <a:pt x="984657" y="8342"/>
                  <a:pt x="1210367" y="0"/>
                </a:cubicBezTo>
                <a:cubicBezTo>
                  <a:pt x="1436077" y="-8342"/>
                  <a:pt x="1591830" y="-17407"/>
                  <a:pt x="1931437" y="0"/>
                </a:cubicBezTo>
                <a:cubicBezTo>
                  <a:pt x="1913768" y="227626"/>
                  <a:pt x="1951171" y="341921"/>
                  <a:pt x="1931437" y="584775"/>
                </a:cubicBezTo>
                <a:cubicBezTo>
                  <a:pt x="1789381" y="555055"/>
                  <a:pt x="1485823" y="578547"/>
                  <a:pt x="1326253" y="584775"/>
                </a:cubicBezTo>
                <a:cubicBezTo>
                  <a:pt x="1166683" y="591003"/>
                  <a:pt x="962678" y="605598"/>
                  <a:pt x="643812" y="584775"/>
                </a:cubicBezTo>
                <a:cubicBezTo>
                  <a:pt x="324946" y="563952"/>
                  <a:pt x="320583" y="614123"/>
                  <a:pt x="0" y="584775"/>
                </a:cubicBezTo>
                <a:cubicBezTo>
                  <a:pt x="25670" y="459023"/>
                  <a:pt x="-4323" y="217936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Yes, I </a:t>
            </a:r>
            <a:r>
              <a:rPr lang="es-ES" sz="3200" dirty="0" err="1">
                <a:latin typeface="Arial Rounded MT Bold" panose="020F0704030504030204" pitchFamily="34" charset="0"/>
              </a:rPr>
              <a:t>is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78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nk">
            <a:extLst>
              <a:ext uri="{FF2B5EF4-FFF2-40B4-BE49-F238E27FC236}">
                <a16:creationId xmlns:a16="http://schemas.microsoft.com/office/drawing/2014/main" id="{68F561C7-E223-4BD4-8A33-134590D56B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2" t="13520" r="11054"/>
          <a:stretch/>
        </p:blipFill>
        <p:spPr>
          <a:xfrm>
            <a:off x="678426" y="4119716"/>
            <a:ext cx="1931437" cy="2490634"/>
          </a:xfrm>
          <a:prstGeom prst="rect">
            <a:avLst/>
          </a:prstGeom>
        </p:spPr>
      </p:pic>
      <p:pic>
        <p:nvPicPr>
          <p:cNvPr id="15" name="Blue">
            <a:extLst>
              <a:ext uri="{FF2B5EF4-FFF2-40B4-BE49-F238E27FC236}">
                <a16:creationId xmlns:a16="http://schemas.microsoft.com/office/drawing/2014/main" id="{0B9695BB-2D64-449A-AA1B-228A119100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91" t="13520" r="11622"/>
          <a:stretch/>
        </p:blipFill>
        <p:spPr>
          <a:xfrm>
            <a:off x="9607418" y="4119716"/>
            <a:ext cx="1906156" cy="2490634"/>
          </a:xfrm>
          <a:prstGeom prst="rect">
            <a:avLst/>
          </a:prstGeom>
        </p:spPr>
      </p:pic>
      <p:pic>
        <p:nvPicPr>
          <p:cNvPr id="19" name="Green">
            <a:extLst>
              <a:ext uri="{FF2B5EF4-FFF2-40B4-BE49-F238E27FC236}">
                <a16:creationId xmlns:a16="http://schemas.microsoft.com/office/drawing/2014/main" id="{D37DE595-69BB-49E5-822A-94EEE74D23C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4" t="13520" r="8476"/>
          <a:stretch/>
        </p:blipFill>
        <p:spPr>
          <a:xfrm>
            <a:off x="3608237" y="4119716"/>
            <a:ext cx="2070995" cy="2490634"/>
          </a:xfrm>
          <a:prstGeom prst="rect">
            <a:avLst/>
          </a:prstGeom>
        </p:spPr>
      </p:pic>
      <p:pic>
        <p:nvPicPr>
          <p:cNvPr id="22" name="White">
            <a:extLst>
              <a:ext uri="{FF2B5EF4-FFF2-40B4-BE49-F238E27FC236}">
                <a16:creationId xmlns:a16="http://schemas.microsoft.com/office/drawing/2014/main" id="{452FA22C-F14C-4C9C-B44D-83B6E1E36D2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90" t="13520" r="10745"/>
          <a:stretch/>
        </p:blipFill>
        <p:spPr>
          <a:xfrm>
            <a:off x="6677606" y="4119716"/>
            <a:ext cx="1931438" cy="2490634"/>
          </a:xfrm>
          <a:prstGeom prst="rect">
            <a:avLst/>
          </a:prstGeom>
        </p:spPr>
      </p:pic>
      <p:sp>
        <p:nvSpPr>
          <p:cNvPr id="24" name="CuadroTexto 23">
            <a:extLst>
              <a:ext uri="{FF2B5EF4-FFF2-40B4-BE49-F238E27FC236}">
                <a16:creationId xmlns:a16="http://schemas.microsoft.com/office/drawing/2014/main" id="{3C010900-040A-4AF5-A28D-91750BC0ED9A}"/>
              </a:ext>
            </a:extLst>
          </p:cNvPr>
          <p:cNvSpPr txBox="1"/>
          <p:nvPr/>
        </p:nvSpPr>
        <p:spPr>
          <a:xfrm>
            <a:off x="328474" y="355106"/>
            <a:ext cx="11185864" cy="1754326"/>
          </a:xfrm>
          <a:prstGeom prst="rect">
            <a:avLst/>
          </a:prstGeom>
          <a:solidFill>
            <a:srgbClr val="FF9933"/>
          </a:solidFill>
          <a:ln w="28575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Have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you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got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a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plant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in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your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bedroom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?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8C90D211-E2B4-4C8F-96E6-ED1BDF44385B}"/>
              </a:ext>
            </a:extLst>
          </p:cNvPr>
          <p:cNvSpPr txBox="1"/>
          <p:nvPr/>
        </p:nvSpPr>
        <p:spPr>
          <a:xfrm>
            <a:off x="427193" y="3149963"/>
            <a:ext cx="2182670" cy="584775"/>
          </a:xfrm>
          <a:custGeom>
            <a:avLst/>
            <a:gdLst>
              <a:gd name="connsiteX0" fmla="*/ 0 w 2182670"/>
              <a:gd name="connsiteY0" fmla="*/ 0 h 584775"/>
              <a:gd name="connsiteX1" fmla="*/ 523841 w 2182670"/>
              <a:gd name="connsiteY1" fmla="*/ 0 h 584775"/>
              <a:gd name="connsiteX2" fmla="*/ 1069508 w 2182670"/>
              <a:gd name="connsiteY2" fmla="*/ 0 h 584775"/>
              <a:gd name="connsiteX3" fmla="*/ 1615176 w 2182670"/>
              <a:gd name="connsiteY3" fmla="*/ 0 h 584775"/>
              <a:gd name="connsiteX4" fmla="*/ 2182670 w 2182670"/>
              <a:gd name="connsiteY4" fmla="*/ 0 h 584775"/>
              <a:gd name="connsiteX5" fmla="*/ 2182670 w 2182670"/>
              <a:gd name="connsiteY5" fmla="*/ 584775 h 584775"/>
              <a:gd name="connsiteX6" fmla="*/ 1637003 w 2182670"/>
              <a:gd name="connsiteY6" fmla="*/ 584775 h 584775"/>
              <a:gd name="connsiteX7" fmla="*/ 1134988 w 2182670"/>
              <a:gd name="connsiteY7" fmla="*/ 584775 h 584775"/>
              <a:gd name="connsiteX8" fmla="*/ 632974 w 2182670"/>
              <a:gd name="connsiteY8" fmla="*/ 584775 h 584775"/>
              <a:gd name="connsiteX9" fmla="*/ 0 w 2182670"/>
              <a:gd name="connsiteY9" fmla="*/ 584775 h 584775"/>
              <a:gd name="connsiteX10" fmla="*/ 0 w 2182670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82670" h="584775" fill="none" extrusionOk="0">
                <a:moveTo>
                  <a:pt x="0" y="0"/>
                </a:moveTo>
                <a:cubicBezTo>
                  <a:pt x="107591" y="4549"/>
                  <a:pt x="409724" y="-16491"/>
                  <a:pt x="523841" y="0"/>
                </a:cubicBezTo>
                <a:cubicBezTo>
                  <a:pt x="637958" y="16491"/>
                  <a:pt x="817151" y="12006"/>
                  <a:pt x="1069508" y="0"/>
                </a:cubicBezTo>
                <a:cubicBezTo>
                  <a:pt x="1321865" y="-12006"/>
                  <a:pt x="1459806" y="4260"/>
                  <a:pt x="1615176" y="0"/>
                </a:cubicBezTo>
                <a:cubicBezTo>
                  <a:pt x="1770546" y="-4260"/>
                  <a:pt x="1977372" y="6696"/>
                  <a:pt x="2182670" y="0"/>
                </a:cubicBezTo>
                <a:cubicBezTo>
                  <a:pt x="2207747" y="197191"/>
                  <a:pt x="2194721" y="374282"/>
                  <a:pt x="2182670" y="584775"/>
                </a:cubicBezTo>
                <a:cubicBezTo>
                  <a:pt x="1972694" y="557889"/>
                  <a:pt x="1890409" y="591501"/>
                  <a:pt x="1637003" y="584775"/>
                </a:cubicBezTo>
                <a:cubicBezTo>
                  <a:pt x="1383597" y="578049"/>
                  <a:pt x="1348034" y="578269"/>
                  <a:pt x="1134988" y="584775"/>
                </a:cubicBezTo>
                <a:cubicBezTo>
                  <a:pt x="921943" y="591281"/>
                  <a:pt x="743232" y="593048"/>
                  <a:pt x="632974" y="584775"/>
                </a:cubicBezTo>
                <a:cubicBezTo>
                  <a:pt x="522716" y="576502"/>
                  <a:pt x="141837" y="567177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182670" h="584775" stroke="0" extrusionOk="0">
                <a:moveTo>
                  <a:pt x="0" y="0"/>
                </a:moveTo>
                <a:cubicBezTo>
                  <a:pt x="213365" y="-12532"/>
                  <a:pt x="400402" y="25168"/>
                  <a:pt x="523841" y="0"/>
                </a:cubicBezTo>
                <a:cubicBezTo>
                  <a:pt x="647280" y="-25168"/>
                  <a:pt x="822773" y="-2666"/>
                  <a:pt x="1004028" y="0"/>
                </a:cubicBezTo>
                <a:cubicBezTo>
                  <a:pt x="1185283" y="2666"/>
                  <a:pt x="1303065" y="-29462"/>
                  <a:pt x="1593349" y="0"/>
                </a:cubicBezTo>
                <a:cubicBezTo>
                  <a:pt x="1883633" y="29462"/>
                  <a:pt x="1976935" y="-6363"/>
                  <a:pt x="2182670" y="0"/>
                </a:cubicBezTo>
                <a:cubicBezTo>
                  <a:pt x="2195216" y="120638"/>
                  <a:pt x="2192438" y="453480"/>
                  <a:pt x="2182670" y="584775"/>
                </a:cubicBezTo>
                <a:cubicBezTo>
                  <a:pt x="1948529" y="593235"/>
                  <a:pt x="1888706" y="587371"/>
                  <a:pt x="1680656" y="584775"/>
                </a:cubicBezTo>
                <a:cubicBezTo>
                  <a:pt x="1472606" y="582179"/>
                  <a:pt x="1350902" y="585987"/>
                  <a:pt x="1178642" y="584775"/>
                </a:cubicBezTo>
                <a:cubicBezTo>
                  <a:pt x="1006382" y="583563"/>
                  <a:pt x="733997" y="558759"/>
                  <a:pt x="589321" y="584775"/>
                </a:cubicBezTo>
                <a:cubicBezTo>
                  <a:pt x="444645" y="610791"/>
                  <a:pt x="227061" y="598388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No, </a:t>
            </a:r>
            <a:r>
              <a:rPr lang="es-ES" sz="3200" dirty="0" err="1">
                <a:latin typeface="Arial Rounded MT Bold" panose="020F0704030504030204" pitchFamily="34" charset="0"/>
              </a:rPr>
              <a:t>it</a:t>
            </a:r>
            <a:r>
              <a:rPr lang="es-ES" sz="3200" dirty="0">
                <a:latin typeface="Arial Rounded MT Bold" panose="020F0704030504030204" pitchFamily="34" charset="0"/>
              </a:rPr>
              <a:t> </a:t>
            </a:r>
            <a:r>
              <a:rPr lang="es-ES" sz="3200" dirty="0" err="1">
                <a:latin typeface="Arial Rounded MT Bold" panose="020F0704030504030204" pitchFamily="34" charset="0"/>
              </a:rPr>
              <a:t>isn’t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D1E726C-01A8-495D-A27D-7C0313E9743A}"/>
              </a:ext>
            </a:extLst>
          </p:cNvPr>
          <p:cNvSpPr txBox="1"/>
          <p:nvPr/>
        </p:nvSpPr>
        <p:spPr>
          <a:xfrm>
            <a:off x="3148785" y="3151064"/>
            <a:ext cx="2348206" cy="584775"/>
          </a:xfrm>
          <a:custGeom>
            <a:avLst/>
            <a:gdLst>
              <a:gd name="connsiteX0" fmla="*/ 0 w 2348206"/>
              <a:gd name="connsiteY0" fmla="*/ 0 h 584775"/>
              <a:gd name="connsiteX1" fmla="*/ 563569 w 2348206"/>
              <a:gd name="connsiteY1" fmla="*/ 0 h 584775"/>
              <a:gd name="connsiteX2" fmla="*/ 1150621 w 2348206"/>
              <a:gd name="connsiteY2" fmla="*/ 0 h 584775"/>
              <a:gd name="connsiteX3" fmla="*/ 1737672 w 2348206"/>
              <a:gd name="connsiteY3" fmla="*/ 0 h 584775"/>
              <a:gd name="connsiteX4" fmla="*/ 2348206 w 2348206"/>
              <a:gd name="connsiteY4" fmla="*/ 0 h 584775"/>
              <a:gd name="connsiteX5" fmla="*/ 2348206 w 2348206"/>
              <a:gd name="connsiteY5" fmla="*/ 584775 h 584775"/>
              <a:gd name="connsiteX6" fmla="*/ 1761155 w 2348206"/>
              <a:gd name="connsiteY6" fmla="*/ 584775 h 584775"/>
              <a:gd name="connsiteX7" fmla="*/ 1221067 w 2348206"/>
              <a:gd name="connsiteY7" fmla="*/ 584775 h 584775"/>
              <a:gd name="connsiteX8" fmla="*/ 680980 w 2348206"/>
              <a:gd name="connsiteY8" fmla="*/ 584775 h 584775"/>
              <a:gd name="connsiteX9" fmla="*/ 0 w 2348206"/>
              <a:gd name="connsiteY9" fmla="*/ 584775 h 584775"/>
              <a:gd name="connsiteX10" fmla="*/ 0 w 2348206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48206" h="584775" fill="none" extrusionOk="0">
                <a:moveTo>
                  <a:pt x="0" y="0"/>
                </a:moveTo>
                <a:cubicBezTo>
                  <a:pt x="126056" y="12200"/>
                  <a:pt x="384281" y="-25638"/>
                  <a:pt x="563569" y="0"/>
                </a:cubicBezTo>
                <a:cubicBezTo>
                  <a:pt x="742857" y="25638"/>
                  <a:pt x="930220" y="-11822"/>
                  <a:pt x="1150621" y="0"/>
                </a:cubicBezTo>
                <a:cubicBezTo>
                  <a:pt x="1371022" y="11822"/>
                  <a:pt x="1453408" y="-21022"/>
                  <a:pt x="1737672" y="0"/>
                </a:cubicBezTo>
                <a:cubicBezTo>
                  <a:pt x="2021936" y="21022"/>
                  <a:pt x="2208772" y="4357"/>
                  <a:pt x="2348206" y="0"/>
                </a:cubicBezTo>
                <a:cubicBezTo>
                  <a:pt x="2373283" y="197191"/>
                  <a:pt x="2360257" y="374282"/>
                  <a:pt x="2348206" y="584775"/>
                </a:cubicBezTo>
                <a:cubicBezTo>
                  <a:pt x="2062900" y="578597"/>
                  <a:pt x="1983461" y="569063"/>
                  <a:pt x="1761155" y="584775"/>
                </a:cubicBezTo>
                <a:cubicBezTo>
                  <a:pt x="1538849" y="600487"/>
                  <a:pt x="1412730" y="610051"/>
                  <a:pt x="1221067" y="584775"/>
                </a:cubicBezTo>
                <a:cubicBezTo>
                  <a:pt x="1029404" y="559499"/>
                  <a:pt x="797989" y="596992"/>
                  <a:pt x="680980" y="584775"/>
                </a:cubicBezTo>
                <a:cubicBezTo>
                  <a:pt x="563971" y="572558"/>
                  <a:pt x="291298" y="590934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348206" h="584775" stroke="0" extrusionOk="0">
                <a:moveTo>
                  <a:pt x="0" y="0"/>
                </a:moveTo>
                <a:cubicBezTo>
                  <a:pt x="281284" y="-20404"/>
                  <a:pt x="442556" y="-19536"/>
                  <a:pt x="563569" y="0"/>
                </a:cubicBezTo>
                <a:cubicBezTo>
                  <a:pt x="684582" y="19536"/>
                  <a:pt x="825647" y="-24513"/>
                  <a:pt x="1080175" y="0"/>
                </a:cubicBezTo>
                <a:cubicBezTo>
                  <a:pt x="1334703" y="24513"/>
                  <a:pt x="1528924" y="-31400"/>
                  <a:pt x="1714190" y="0"/>
                </a:cubicBezTo>
                <a:cubicBezTo>
                  <a:pt x="1899456" y="31400"/>
                  <a:pt x="2040821" y="6643"/>
                  <a:pt x="2348206" y="0"/>
                </a:cubicBezTo>
                <a:cubicBezTo>
                  <a:pt x="2360752" y="120638"/>
                  <a:pt x="2357974" y="453480"/>
                  <a:pt x="2348206" y="584775"/>
                </a:cubicBezTo>
                <a:cubicBezTo>
                  <a:pt x="2136357" y="575416"/>
                  <a:pt x="1996277" y="578912"/>
                  <a:pt x="1808119" y="584775"/>
                </a:cubicBezTo>
                <a:cubicBezTo>
                  <a:pt x="1619961" y="590638"/>
                  <a:pt x="1526146" y="603082"/>
                  <a:pt x="1268031" y="584775"/>
                </a:cubicBezTo>
                <a:cubicBezTo>
                  <a:pt x="1009916" y="566468"/>
                  <a:pt x="842215" y="567558"/>
                  <a:pt x="634016" y="584775"/>
                </a:cubicBezTo>
                <a:cubicBezTo>
                  <a:pt x="425818" y="601992"/>
                  <a:pt x="247814" y="561143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No, I </a:t>
            </a:r>
            <a:r>
              <a:rPr lang="es-ES" sz="3200" dirty="0" err="1">
                <a:latin typeface="Arial Rounded MT Bold" panose="020F0704030504030204" pitchFamily="34" charset="0"/>
              </a:rPr>
              <a:t>have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0EC00AD-AFEF-40FE-92E1-5CD7D5BE2F4F}"/>
              </a:ext>
            </a:extLst>
          </p:cNvPr>
          <p:cNvSpPr txBox="1"/>
          <p:nvPr/>
        </p:nvSpPr>
        <p:spPr>
          <a:xfrm>
            <a:off x="6035913" y="3136611"/>
            <a:ext cx="2768082" cy="584775"/>
          </a:xfrm>
          <a:custGeom>
            <a:avLst/>
            <a:gdLst>
              <a:gd name="connsiteX0" fmla="*/ 0 w 2768082"/>
              <a:gd name="connsiteY0" fmla="*/ 0 h 584775"/>
              <a:gd name="connsiteX1" fmla="*/ 664340 w 2768082"/>
              <a:gd name="connsiteY1" fmla="*/ 0 h 584775"/>
              <a:gd name="connsiteX2" fmla="*/ 1356360 w 2768082"/>
              <a:gd name="connsiteY2" fmla="*/ 0 h 584775"/>
              <a:gd name="connsiteX3" fmla="*/ 2048381 w 2768082"/>
              <a:gd name="connsiteY3" fmla="*/ 0 h 584775"/>
              <a:gd name="connsiteX4" fmla="*/ 2768082 w 2768082"/>
              <a:gd name="connsiteY4" fmla="*/ 0 h 584775"/>
              <a:gd name="connsiteX5" fmla="*/ 2768082 w 2768082"/>
              <a:gd name="connsiteY5" fmla="*/ 584775 h 584775"/>
              <a:gd name="connsiteX6" fmla="*/ 2076062 w 2768082"/>
              <a:gd name="connsiteY6" fmla="*/ 584775 h 584775"/>
              <a:gd name="connsiteX7" fmla="*/ 1439403 w 2768082"/>
              <a:gd name="connsiteY7" fmla="*/ 584775 h 584775"/>
              <a:gd name="connsiteX8" fmla="*/ 802744 w 2768082"/>
              <a:gd name="connsiteY8" fmla="*/ 584775 h 584775"/>
              <a:gd name="connsiteX9" fmla="*/ 0 w 2768082"/>
              <a:gd name="connsiteY9" fmla="*/ 584775 h 584775"/>
              <a:gd name="connsiteX10" fmla="*/ 0 w 2768082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68082" h="584775" fill="none" extrusionOk="0">
                <a:moveTo>
                  <a:pt x="0" y="0"/>
                </a:moveTo>
                <a:cubicBezTo>
                  <a:pt x="148355" y="19259"/>
                  <a:pt x="498239" y="5312"/>
                  <a:pt x="664340" y="0"/>
                </a:cubicBezTo>
                <a:cubicBezTo>
                  <a:pt x="830441" y="-5312"/>
                  <a:pt x="1012631" y="4088"/>
                  <a:pt x="1356360" y="0"/>
                </a:cubicBezTo>
                <a:cubicBezTo>
                  <a:pt x="1700089" y="-4088"/>
                  <a:pt x="1846910" y="32796"/>
                  <a:pt x="2048381" y="0"/>
                </a:cubicBezTo>
                <a:cubicBezTo>
                  <a:pt x="2249852" y="-32796"/>
                  <a:pt x="2579986" y="378"/>
                  <a:pt x="2768082" y="0"/>
                </a:cubicBezTo>
                <a:cubicBezTo>
                  <a:pt x="2793159" y="197191"/>
                  <a:pt x="2780133" y="374282"/>
                  <a:pt x="2768082" y="584775"/>
                </a:cubicBezTo>
                <a:cubicBezTo>
                  <a:pt x="2508206" y="565356"/>
                  <a:pt x="2229045" y="584952"/>
                  <a:pt x="2076062" y="584775"/>
                </a:cubicBezTo>
                <a:cubicBezTo>
                  <a:pt x="1923079" y="584598"/>
                  <a:pt x="1577857" y="566649"/>
                  <a:pt x="1439403" y="584775"/>
                </a:cubicBezTo>
                <a:cubicBezTo>
                  <a:pt x="1300949" y="602901"/>
                  <a:pt x="938826" y="559250"/>
                  <a:pt x="802744" y="584775"/>
                </a:cubicBezTo>
                <a:cubicBezTo>
                  <a:pt x="666662" y="610300"/>
                  <a:pt x="193156" y="571130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768082" h="584775" stroke="0" extrusionOk="0">
                <a:moveTo>
                  <a:pt x="0" y="0"/>
                </a:moveTo>
                <a:cubicBezTo>
                  <a:pt x="244733" y="15130"/>
                  <a:pt x="337822" y="-19772"/>
                  <a:pt x="664340" y="0"/>
                </a:cubicBezTo>
                <a:cubicBezTo>
                  <a:pt x="990858" y="19772"/>
                  <a:pt x="1026484" y="-8416"/>
                  <a:pt x="1273318" y="0"/>
                </a:cubicBezTo>
                <a:cubicBezTo>
                  <a:pt x="1520152" y="8416"/>
                  <a:pt x="1866723" y="15055"/>
                  <a:pt x="2020700" y="0"/>
                </a:cubicBezTo>
                <a:cubicBezTo>
                  <a:pt x="2174677" y="-15055"/>
                  <a:pt x="2424905" y="-35119"/>
                  <a:pt x="2768082" y="0"/>
                </a:cubicBezTo>
                <a:cubicBezTo>
                  <a:pt x="2780628" y="120638"/>
                  <a:pt x="2777850" y="453480"/>
                  <a:pt x="2768082" y="584775"/>
                </a:cubicBezTo>
                <a:cubicBezTo>
                  <a:pt x="2627391" y="602443"/>
                  <a:pt x="2275830" y="573359"/>
                  <a:pt x="2131423" y="584775"/>
                </a:cubicBezTo>
                <a:cubicBezTo>
                  <a:pt x="1987016" y="596191"/>
                  <a:pt x="1779609" y="581600"/>
                  <a:pt x="1494764" y="584775"/>
                </a:cubicBezTo>
                <a:cubicBezTo>
                  <a:pt x="1209919" y="587950"/>
                  <a:pt x="898328" y="597700"/>
                  <a:pt x="747382" y="584775"/>
                </a:cubicBezTo>
                <a:cubicBezTo>
                  <a:pt x="596436" y="571850"/>
                  <a:pt x="305612" y="617432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No, </a:t>
            </a:r>
            <a:r>
              <a:rPr lang="es-ES" sz="3200" dirty="0" err="1">
                <a:latin typeface="Arial Rounded MT Bold" panose="020F0704030504030204" pitchFamily="34" charset="0"/>
              </a:rPr>
              <a:t>it</a:t>
            </a:r>
            <a:r>
              <a:rPr lang="es-ES" sz="3200" dirty="0">
                <a:latin typeface="Arial Rounded MT Bold" panose="020F0704030504030204" pitchFamily="34" charset="0"/>
              </a:rPr>
              <a:t> </a:t>
            </a:r>
            <a:r>
              <a:rPr lang="es-ES" sz="3200" dirty="0" err="1">
                <a:latin typeface="Arial Rounded MT Bold" panose="020F0704030504030204" pitchFamily="34" charset="0"/>
              </a:rPr>
              <a:t>haven’t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8280E5E-94FE-460B-A6F4-43A970D3184A}"/>
              </a:ext>
            </a:extLst>
          </p:cNvPr>
          <p:cNvSpPr txBox="1"/>
          <p:nvPr/>
        </p:nvSpPr>
        <p:spPr>
          <a:xfrm>
            <a:off x="9357064" y="3136611"/>
            <a:ext cx="2672178" cy="584775"/>
          </a:xfrm>
          <a:custGeom>
            <a:avLst/>
            <a:gdLst>
              <a:gd name="connsiteX0" fmla="*/ 0 w 2672178"/>
              <a:gd name="connsiteY0" fmla="*/ 0 h 584775"/>
              <a:gd name="connsiteX1" fmla="*/ 641323 w 2672178"/>
              <a:gd name="connsiteY1" fmla="*/ 0 h 584775"/>
              <a:gd name="connsiteX2" fmla="*/ 1309367 w 2672178"/>
              <a:gd name="connsiteY2" fmla="*/ 0 h 584775"/>
              <a:gd name="connsiteX3" fmla="*/ 1977412 w 2672178"/>
              <a:gd name="connsiteY3" fmla="*/ 0 h 584775"/>
              <a:gd name="connsiteX4" fmla="*/ 2672178 w 2672178"/>
              <a:gd name="connsiteY4" fmla="*/ 0 h 584775"/>
              <a:gd name="connsiteX5" fmla="*/ 2672178 w 2672178"/>
              <a:gd name="connsiteY5" fmla="*/ 584775 h 584775"/>
              <a:gd name="connsiteX6" fmla="*/ 2004134 w 2672178"/>
              <a:gd name="connsiteY6" fmla="*/ 584775 h 584775"/>
              <a:gd name="connsiteX7" fmla="*/ 1389533 w 2672178"/>
              <a:gd name="connsiteY7" fmla="*/ 584775 h 584775"/>
              <a:gd name="connsiteX8" fmla="*/ 774932 w 2672178"/>
              <a:gd name="connsiteY8" fmla="*/ 584775 h 584775"/>
              <a:gd name="connsiteX9" fmla="*/ 0 w 2672178"/>
              <a:gd name="connsiteY9" fmla="*/ 584775 h 584775"/>
              <a:gd name="connsiteX10" fmla="*/ 0 w 2672178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2178" h="584775" fill="none" extrusionOk="0">
                <a:moveTo>
                  <a:pt x="0" y="0"/>
                </a:moveTo>
                <a:cubicBezTo>
                  <a:pt x="310123" y="-19414"/>
                  <a:pt x="501845" y="-14222"/>
                  <a:pt x="641323" y="0"/>
                </a:cubicBezTo>
                <a:cubicBezTo>
                  <a:pt x="780801" y="14222"/>
                  <a:pt x="1105187" y="-24880"/>
                  <a:pt x="1309367" y="0"/>
                </a:cubicBezTo>
                <a:cubicBezTo>
                  <a:pt x="1513547" y="24880"/>
                  <a:pt x="1828777" y="-13163"/>
                  <a:pt x="1977412" y="0"/>
                </a:cubicBezTo>
                <a:cubicBezTo>
                  <a:pt x="2126048" y="13163"/>
                  <a:pt x="2378092" y="11460"/>
                  <a:pt x="2672178" y="0"/>
                </a:cubicBezTo>
                <a:cubicBezTo>
                  <a:pt x="2697255" y="197191"/>
                  <a:pt x="2684229" y="374282"/>
                  <a:pt x="2672178" y="584775"/>
                </a:cubicBezTo>
                <a:cubicBezTo>
                  <a:pt x="2400854" y="553308"/>
                  <a:pt x="2303030" y="600001"/>
                  <a:pt x="2004134" y="584775"/>
                </a:cubicBezTo>
                <a:cubicBezTo>
                  <a:pt x="1705238" y="569549"/>
                  <a:pt x="1619964" y="581164"/>
                  <a:pt x="1389533" y="584775"/>
                </a:cubicBezTo>
                <a:cubicBezTo>
                  <a:pt x="1159102" y="588386"/>
                  <a:pt x="900658" y="570370"/>
                  <a:pt x="774932" y="584775"/>
                </a:cubicBezTo>
                <a:cubicBezTo>
                  <a:pt x="649206" y="599180"/>
                  <a:pt x="324567" y="546484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672178" h="584775" stroke="0" extrusionOk="0">
                <a:moveTo>
                  <a:pt x="0" y="0"/>
                </a:moveTo>
                <a:cubicBezTo>
                  <a:pt x="176528" y="10415"/>
                  <a:pt x="407937" y="28010"/>
                  <a:pt x="641323" y="0"/>
                </a:cubicBezTo>
                <a:cubicBezTo>
                  <a:pt x="874709" y="-28010"/>
                  <a:pt x="955865" y="-26606"/>
                  <a:pt x="1229202" y="0"/>
                </a:cubicBezTo>
                <a:cubicBezTo>
                  <a:pt x="1502539" y="26606"/>
                  <a:pt x="1805781" y="34711"/>
                  <a:pt x="1950690" y="0"/>
                </a:cubicBezTo>
                <a:cubicBezTo>
                  <a:pt x="2095599" y="-34711"/>
                  <a:pt x="2515278" y="-24284"/>
                  <a:pt x="2672178" y="0"/>
                </a:cubicBezTo>
                <a:cubicBezTo>
                  <a:pt x="2684724" y="120638"/>
                  <a:pt x="2681946" y="453480"/>
                  <a:pt x="2672178" y="584775"/>
                </a:cubicBezTo>
                <a:cubicBezTo>
                  <a:pt x="2452064" y="608410"/>
                  <a:pt x="2285817" y="565232"/>
                  <a:pt x="2057577" y="584775"/>
                </a:cubicBezTo>
                <a:cubicBezTo>
                  <a:pt x="1829337" y="604318"/>
                  <a:pt x="1717068" y="571416"/>
                  <a:pt x="1442976" y="584775"/>
                </a:cubicBezTo>
                <a:cubicBezTo>
                  <a:pt x="1168884" y="598134"/>
                  <a:pt x="913481" y="594518"/>
                  <a:pt x="721488" y="584775"/>
                </a:cubicBezTo>
                <a:cubicBezTo>
                  <a:pt x="529495" y="575032"/>
                  <a:pt x="174214" y="583864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No, I </a:t>
            </a:r>
            <a:r>
              <a:rPr lang="es-ES" sz="3200" dirty="0" err="1">
                <a:latin typeface="Arial Rounded MT Bold" panose="020F0704030504030204" pitchFamily="34" charset="0"/>
              </a:rPr>
              <a:t>haven’t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80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uadroTexto 23">
            <a:extLst>
              <a:ext uri="{FF2B5EF4-FFF2-40B4-BE49-F238E27FC236}">
                <a16:creationId xmlns:a16="http://schemas.microsoft.com/office/drawing/2014/main" id="{3C010900-040A-4AF5-A28D-91750BC0ED9A}"/>
              </a:ext>
            </a:extLst>
          </p:cNvPr>
          <p:cNvSpPr txBox="1"/>
          <p:nvPr/>
        </p:nvSpPr>
        <p:spPr>
          <a:xfrm>
            <a:off x="328474" y="355106"/>
            <a:ext cx="11185864" cy="1754326"/>
          </a:xfrm>
          <a:prstGeom prst="rect">
            <a:avLst/>
          </a:prstGeom>
          <a:solidFill>
            <a:srgbClr val="FF9933"/>
          </a:solidFill>
          <a:ln w="28575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Have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you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got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a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computer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in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your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bedroom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?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8C90D211-E2B4-4C8F-96E6-ED1BDF44385B}"/>
              </a:ext>
            </a:extLst>
          </p:cNvPr>
          <p:cNvSpPr txBox="1"/>
          <p:nvPr/>
        </p:nvSpPr>
        <p:spPr>
          <a:xfrm>
            <a:off x="9553503" y="3110253"/>
            <a:ext cx="2182670" cy="584775"/>
          </a:xfrm>
          <a:custGeom>
            <a:avLst/>
            <a:gdLst>
              <a:gd name="connsiteX0" fmla="*/ 0 w 2182670"/>
              <a:gd name="connsiteY0" fmla="*/ 0 h 584775"/>
              <a:gd name="connsiteX1" fmla="*/ 523841 w 2182670"/>
              <a:gd name="connsiteY1" fmla="*/ 0 h 584775"/>
              <a:gd name="connsiteX2" fmla="*/ 1069508 w 2182670"/>
              <a:gd name="connsiteY2" fmla="*/ 0 h 584775"/>
              <a:gd name="connsiteX3" fmla="*/ 1615176 w 2182670"/>
              <a:gd name="connsiteY3" fmla="*/ 0 h 584775"/>
              <a:gd name="connsiteX4" fmla="*/ 2182670 w 2182670"/>
              <a:gd name="connsiteY4" fmla="*/ 0 h 584775"/>
              <a:gd name="connsiteX5" fmla="*/ 2182670 w 2182670"/>
              <a:gd name="connsiteY5" fmla="*/ 584775 h 584775"/>
              <a:gd name="connsiteX6" fmla="*/ 1637003 w 2182670"/>
              <a:gd name="connsiteY6" fmla="*/ 584775 h 584775"/>
              <a:gd name="connsiteX7" fmla="*/ 1134988 w 2182670"/>
              <a:gd name="connsiteY7" fmla="*/ 584775 h 584775"/>
              <a:gd name="connsiteX8" fmla="*/ 632974 w 2182670"/>
              <a:gd name="connsiteY8" fmla="*/ 584775 h 584775"/>
              <a:gd name="connsiteX9" fmla="*/ 0 w 2182670"/>
              <a:gd name="connsiteY9" fmla="*/ 584775 h 584775"/>
              <a:gd name="connsiteX10" fmla="*/ 0 w 2182670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82670" h="584775" fill="none" extrusionOk="0">
                <a:moveTo>
                  <a:pt x="0" y="0"/>
                </a:moveTo>
                <a:cubicBezTo>
                  <a:pt x="107591" y="4549"/>
                  <a:pt x="409724" y="-16491"/>
                  <a:pt x="523841" y="0"/>
                </a:cubicBezTo>
                <a:cubicBezTo>
                  <a:pt x="637958" y="16491"/>
                  <a:pt x="817151" y="12006"/>
                  <a:pt x="1069508" y="0"/>
                </a:cubicBezTo>
                <a:cubicBezTo>
                  <a:pt x="1321865" y="-12006"/>
                  <a:pt x="1459806" y="4260"/>
                  <a:pt x="1615176" y="0"/>
                </a:cubicBezTo>
                <a:cubicBezTo>
                  <a:pt x="1770546" y="-4260"/>
                  <a:pt x="1977372" y="6696"/>
                  <a:pt x="2182670" y="0"/>
                </a:cubicBezTo>
                <a:cubicBezTo>
                  <a:pt x="2207747" y="197191"/>
                  <a:pt x="2194721" y="374282"/>
                  <a:pt x="2182670" y="584775"/>
                </a:cubicBezTo>
                <a:cubicBezTo>
                  <a:pt x="1972694" y="557889"/>
                  <a:pt x="1890409" y="591501"/>
                  <a:pt x="1637003" y="584775"/>
                </a:cubicBezTo>
                <a:cubicBezTo>
                  <a:pt x="1383597" y="578049"/>
                  <a:pt x="1348034" y="578269"/>
                  <a:pt x="1134988" y="584775"/>
                </a:cubicBezTo>
                <a:cubicBezTo>
                  <a:pt x="921943" y="591281"/>
                  <a:pt x="743232" y="593048"/>
                  <a:pt x="632974" y="584775"/>
                </a:cubicBezTo>
                <a:cubicBezTo>
                  <a:pt x="522716" y="576502"/>
                  <a:pt x="141837" y="567177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182670" h="584775" stroke="0" extrusionOk="0">
                <a:moveTo>
                  <a:pt x="0" y="0"/>
                </a:moveTo>
                <a:cubicBezTo>
                  <a:pt x="213365" y="-12532"/>
                  <a:pt x="400402" y="25168"/>
                  <a:pt x="523841" y="0"/>
                </a:cubicBezTo>
                <a:cubicBezTo>
                  <a:pt x="647280" y="-25168"/>
                  <a:pt x="822773" y="-2666"/>
                  <a:pt x="1004028" y="0"/>
                </a:cubicBezTo>
                <a:cubicBezTo>
                  <a:pt x="1185283" y="2666"/>
                  <a:pt x="1303065" y="-29462"/>
                  <a:pt x="1593349" y="0"/>
                </a:cubicBezTo>
                <a:cubicBezTo>
                  <a:pt x="1883633" y="29462"/>
                  <a:pt x="1976935" y="-6363"/>
                  <a:pt x="2182670" y="0"/>
                </a:cubicBezTo>
                <a:cubicBezTo>
                  <a:pt x="2195216" y="120638"/>
                  <a:pt x="2192438" y="453480"/>
                  <a:pt x="2182670" y="584775"/>
                </a:cubicBezTo>
                <a:cubicBezTo>
                  <a:pt x="1948529" y="593235"/>
                  <a:pt x="1888706" y="587371"/>
                  <a:pt x="1680656" y="584775"/>
                </a:cubicBezTo>
                <a:cubicBezTo>
                  <a:pt x="1472606" y="582179"/>
                  <a:pt x="1350902" y="585987"/>
                  <a:pt x="1178642" y="584775"/>
                </a:cubicBezTo>
                <a:cubicBezTo>
                  <a:pt x="1006382" y="583563"/>
                  <a:pt x="733997" y="558759"/>
                  <a:pt x="589321" y="584775"/>
                </a:cubicBezTo>
                <a:cubicBezTo>
                  <a:pt x="444645" y="610791"/>
                  <a:pt x="227061" y="598388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No, </a:t>
            </a:r>
            <a:r>
              <a:rPr lang="es-ES" sz="3200" dirty="0" err="1">
                <a:latin typeface="Arial Rounded MT Bold" panose="020F0704030504030204" pitchFamily="34" charset="0"/>
              </a:rPr>
              <a:t>it</a:t>
            </a:r>
            <a:r>
              <a:rPr lang="es-ES" sz="3200" dirty="0">
                <a:latin typeface="Arial Rounded MT Bold" panose="020F0704030504030204" pitchFamily="34" charset="0"/>
              </a:rPr>
              <a:t> </a:t>
            </a:r>
            <a:r>
              <a:rPr lang="es-ES" sz="3200" dirty="0" err="1">
                <a:latin typeface="Arial Rounded MT Bold" panose="020F0704030504030204" pitchFamily="34" charset="0"/>
              </a:rPr>
              <a:t>is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D1E726C-01A8-495D-A27D-7C0313E9743A}"/>
              </a:ext>
            </a:extLst>
          </p:cNvPr>
          <p:cNvSpPr txBox="1"/>
          <p:nvPr/>
        </p:nvSpPr>
        <p:spPr>
          <a:xfrm>
            <a:off x="519197" y="3114283"/>
            <a:ext cx="2348206" cy="584775"/>
          </a:xfrm>
          <a:custGeom>
            <a:avLst/>
            <a:gdLst>
              <a:gd name="connsiteX0" fmla="*/ 0 w 2348206"/>
              <a:gd name="connsiteY0" fmla="*/ 0 h 584775"/>
              <a:gd name="connsiteX1" fmla="*/ 563569 w 2348206"/>
              <a:gd name="connsiteY1" fmla="*/ 0 h 584775"/>
              <a:gd name="connsiteX2" fmla="*/ 1150621 w 2348206"/>
              <a:gd name="connsiteY2" fmla="*/ 0 h 584775"/>
              <a:gd name="connsiteX3" fmla="*/ 1737672 w 2348206"/>
              <a:gd name="connsiteY3" fmla="*/ 0 h 584775"/>
              <a:gd name="connsiteX4" fmla="*/ 2348206 w 2348206"/>
              <a:gd name="connsiteY4" fmla="*/ 0 h 584775"/>
              <a:gd name="connsiteX5" fmla="*/ 2348206 w 2348206"/>
              <a:gd name="connsiteY5" fmla="*/ 584775 h 584775"/>
              <a:gd name="connsiteX6" fmla="*/ 1761155 w 2348206"/>
              <a:gd name="connsiteY6" fmla="*/ 584775 h 584775"/>
              <a:gd name="connsiteX7" fmla="*/ 1221067 w 2348206"/>
              <a:gd name="connsiteY7" fmla="*/ 584775 h 584775"/>
              <a:gd name="connsiteX8" fmla="*/ 680980 w 2348206"/>
              <a:gd name="connsiteY8" fmla="*/ 584775 h 584775"/>
              <a:gd name="connsiteX9" fmla="*/ 0 w 2348206"/>
              <a:gd name="connsiteY9" fmla="*/ 584775 h 584775"/>
              <a:gd name="connsiteX10" fmla="*/ 0 w 2348206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48206" h="584775" fill="none" extrusionOk="0">
                <a:moveTo>
                  <a:pt x="0" y="0"/>
                </a:moveTo>
                <a:cubicBezTo>
                  <a:pt x="126056" y="12200"/>
                  <a:pt x="384281" y="-25638"/>
                  <a:pt x="563569" y="0"/>
                </a:cubicBezTo>
                <a:cubicBezTo>
                  <a:pt x="742857" y="25638"/>
                  <a:pt x="930220" y="-11822"/>
                  <a:pt x="1150621" y="0"/>
                </a:cubicBezTo>
                <a:cubicBezTo>
                  <a:pt x="1371022" y="11822"/>
                  <a:pt x="1453408" y="-21022"/>
                  <a:pt x="1737672" y="0"/>
                </a:cubicBezTo>
                <a:cubicBezTo>
                  <a:pt x="2021936" y="21022"/>
                  <a:pt x="2208772" y="4357"/>
                  <a:pt x="2348206" y="0"/>
                </a:cubicBezTo>
                <a:cubicBezTo>
                  <a:pt x="2373283" y="197191"/>
                  <a:pt x="2360257" y="374282"/>
                  <a:pt x="2348206" y="584775"/>
                </a:cubicBezTo>
                <a:cubicBezTo>
                  <a:pt x="2062900" y="578597"/>
                  <a:pt x="1983461" y="569063"/>
                  <a:pt x="1761155" y="584775"/>
                </a:cubicBezTo>
                <a:cubicBezTo>
                  <a:pt x="1538849" y="600487"/>
                  <a:pt x="1412730" y="610051"/>
                  <a:pt x="1221067" y="584775"/>
                </a:cubicBezTo>
                <a:cubicBezTo>
                  <a:pt x="1029404" y="559499"/>
                  <a:pt x="797989" y="596992"/>
                  <a:pt x="680980" y="584775"/>
                </a:cubicBezTo>
                <a:cubicBezTo>
                  <a:pt x="563971" y="572558"/>
                  <a:pt x="291298" y="590934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348206" h="584775" stroke="0" extrusionOk="0">
                <a:moveTo>
                  <a:pt x="0" y="0"/>
                </a:moveTo>
                <a:cubicBezTo>
                  <a:pt x="281284" y="-20404"/>
                  <a:pt x="442556" y="-19536"/>
                  <a:pt x="563569" y="0"/>
                </a:cubicBezTo>
                <a:cubicBezTo>
                  <a:pt x="684582" y="19536"/>
                  <a:pt x="825647" y="-24513"/>
                  <a:pt x="1080175" y="0"/>
                </a:cubicBezTo>
                <a:cubicBezTo>
                  <a:pt x="1334703" y="24513"/>
                  <a:pt x="1528924" y="-31400"/>
                  <a:pt x="1714190" y="0"/>
                </a:cubicBezTo>
                <a:cubicBezTo>
                  <a:pt x="1899456" y="31400"/>
                  <a:pt x="2040821" y="6643"/>
                  <a:pt x="2348206" y="0"/>
                </a:cubicBezTo>
                <a:cubicBezTo>
                  <a:pt x="2360752" y="120638"/>
                  <a:pt x="2357974" y="453480"/>
                  <a:pt x="2348206" y="584775"/>
                </a:cubicBezTo>
                <a:cubicBezTo>
                  <a:pt x="2136357" y="575416"/>
                  <a:pt x="1996277" y="578912"/>
                  <a:pt x="1808119" y="584775"/>
                </a:cubicBezTo>
                <a:cubicBezTo>
                  <a:pt x="1619961" y="590638"/>
                  <a:pt x="1526146" y="603082"/>
                  <a:pt x="1268031" y="584775"/>
                </a:cubicBezTo>
                <a:cubicBezTo>
                  <a:pt x="1009916" y="566468"/>
                  <a:pt x="842215" y="567558"/>
                  <a:pt x="634016" y="584775"/>
                </a:cubicBezTo>
                <a:cubicBezTo>
                  <a:pt x="425818" y="601992"/>
                  <a:pt x="247814" y="561143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No, I </a:t>
            </a:r>
            <a:r>
              <a:rPr lang="es-ES" sz="3200" dirty="0" err="1">
                <a:latin typeface="Arial Rounded MT Bold" panose="020F0704030504030204" pitchFamily="34" charset="0"/>
              </a:rPr>
              <a:t>have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0EC00AD-AFEF-40FE-92E1-5CD7D5BE2F4F}"/>
              </a:ext>
            </a:extLst>
          </p:cNvPr>
          <p:cNvSpPr txBox="1"/>
          <p:nvPr/>
        </p:nvSpPr>
        <p:spPr>
          <a:xfrm>
            <a:off x="3245499" y="3145575"/>
            <a:ext cx="2768082" cy="584775"/>
          </a:xfrm>
          <a:custGeom>
            <a:avLst/>
            <a:gdLst>
              <a:gd name="connsiteX0" fmla="*/ 0 w 2768082"/>
              <a:gd name="connsiteY0" fmla="*/ 0 h 584775"/>
              <a:gd name="connsiteX1" fmla="*/ 664340 w 2768082"/>
              <a:gd name="connsiteY1" fmla="*/ 0 h 584775"/>
              <a:gd name="connsiteX2" fmla="*/ 1356360 w 2768082"/>
              <a:gd name="connsiteY2" fmla="*/ 0 h 584775"/>
              <a:gd name="connsiteX3" fmla="*/ 2048381 w 2768082"/>
              <a:gd name="connsiteY3" fmla="*/ 0 h 584775"/>
              <a:gd name="connsiteX4" fmla="*/ 2768082 w 2768082"/>
              <a:gd name="connsiteY4" fmla="*/ 0 h 584775"/>
              <a:gd name="connsiteX5" fmla="*/ 2768082 w 2768082"/>
              <a:gd name="connsiteY5" fmla="*/ 584775 h 584775"/>
              <a:gd name="connsiteX6" fmla="*/ 2076062 w 2768082"/>
              <a:gd name="connsiteY6" fmla="*/ 584775 h 584775"/>
              <a:gd name="connsiteX7" fmla="*/ 1439403 w 2768082"/>
              <a:gd name="connsiteY7" fmla="*/ 584775 h 584775"/>
              <a:gd name="connsiteX8" fmla="*/ 802744 w 2768082"/>
              <a:gd name="connsiteY8" fmla="*/ 584775 h 584775"/>
              <a:gd name="connsiteX9" fmla="*/ 0 w 2768082"/>
              <a:gd name="connsiteY9" fmla="*/ 584775 h 584775"/>
              <a:gd name="connsiteX10" fmla="*/ 0 w 2768082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68082" h="584775" fill="none" extrusionOk="0">
                <a:moveTo>
                  <a:pt x="0" y="0"/>
                </a:moveTo>
                <a:cubicBezTo>
                  <a:pt x="148355" y="19259"/>
                  <a:pt x="498239" y="5312"/>
                  <a:pt x="664340" y="0"/>
                </a:cubicBezTo>
                <a:cubicBezTo>
                  <a:pt x="830441" y="-5312"/>
                  <a:pt x="1012631" y="4088"/>
                  <a:pt x="1356360" y="0"/>
                </a:cubicBezTo>
                <a:cubicBezTo>
                  <a:pt x="1700089" y="-4088"/>
                  <a:pt x="1846910" y="32796"/>
                  <a:pt x="2048381" y="0"/>
                </a:cubicBezTo>
                <a:cubicBezTo>
                  <a:pt x="2249852" y="-32796"/>
                  <a:pt x="2579986" y="378"/>
                  <a:pt x="2768082" y="0"/>
                </a:cubicBezTo>
                <a:cubicBezTo>
                  <a:pt x="2793159" y="197191"/>
                  <a:pt x="2780133" y="374282"/>
                  <a:pt x="2768082" y="584775"/>
                </a:cubicBezTo>
                <a:cubicBezTo>
                  <a:pt x="2508206" y="565356"/>
                  <a:pt x="2229045" y="584952"/>
                  <a:pt x="2076062" y="584775"/>
                </a:cubicBezTo>
                <a:cubicBezTo>
                  <a:pt x="1923079" y="584598"/>
                  <a:pt x="1577857" y="566649"/>
                  <a:pt x="1439403" y="584775"/>
                </a:cubicBezTo>
                <a:cubicBezTo>
                  <a:pt x="1300949" y="602901"/>
                  <a:pt x="938826" y="559250"/>
                  <a:pt x="802744" y="584775"/>
                </a:cubicBezTo>
                <a:cubicBezTo>
                  <a:pt x="666662" y="610300"/>
                  <a:pt x="193156" y="571130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768082" h="584775" stroke="0" extrusionOk="0">
                <a:moveTo>
                  <a:pt x="0" y="0"/>
                </a:moveTo>
                <a:cubicBezTo>
                  <a:pt x="244733" y="15130"/>
                  <a:pt x="337822" y="-19772"/>
                  <a:pt x="664340" y="0"/>
                </a:cubicBezTo>
                <a:cubicBezTo>
                  <a:pt x="990858" y="19772"/>
                  <a:pt x="1026484" y="-8416"/>
                  <a:pt x="1273318" y="0"/>
                </a:cubicBezTo>
                <a:cubicBezTo>
                  <a:pt x="1520152" y="8416"/>
                  <a:pt x="1866723" y="15055"/>
                  <a:pt x="2020700" y="0"/>
                </a:cubicBezTo>
                <a:cubicBezTo>
                  <a:pt x="2174677" y="-15055"/>
                  <a:pt x="2424905" y="-35119"/>
                  <a:pt x="2768082" y="0"/>
                </a:cubicBezTo>
                <a:cubicBezTo>
                  <a:pt x="2780628" y="120638"/>
                  <a:pt x="2777850" y="453480"/>
                  <a:pt x="2768082" y="584775"/>
                </a:cubicBezTo>
                <a:cubicBezTo>
                  <a:pt x="2627391" y="602443"/>
                  <a:pt x="2275830" y="573359"/>
                  <a:pt x="2131423" y="584775"/>
                </a:cubicBezTo>
                <a:cubicBezTo>
                  <a:pt x="1987016" y="596191"/>
                  <a:pt x="1779609" y="581600"/>
                  <a:pt x="1494764" y="584775"/>
                </a:cubicBezTo>
                <a:cubicBezTo>
                  <a:pt x="1209919" y="587950"/>
                  <a:pt x="898328" y="597700"/>
                  <a:pt x="747382" y="584775"/>
                </a:cubicBezTo>
                <a:cubicBezTo>
                  <a:pt x="596436" y="571850"/>
                  <a:pt x="305612" y="617432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No, </a:t>
            </a:r>
            <a:r>
              <a:rPr lang="es-ES" sz="3200" dirty="0" err="1">
                <a:latin typeface="Arial Rounded MT Bold" panose="020F0704030504030204" pitchFamily="34" charset="0"/>
              </a:rPr>
              <a:t>it</a:t>
            </a:r>
            <a:r>
              <a:rPr lang="es-ES" sz="3200" dirty="0">
                <a:latin typeface="Arial Rounded MT Bold" panose="020F0704030504030204" pitchFamily="34" charset="0"/>
              </a:rPr>
              <a:t> </a:t>
            </a:r>
            <a:r>
              <a:rPr lang="es-ES" sz="3200" dirty="0" err="1">
                <a:latin typeface="Arial Rounded MT Bold" panose="020F0704030504030204" pitchFamily="34" charset="0"/>
              </a:rPr>
              <a:t>haven’t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8280E5E-94FE-460B-A6F4-43A970D3184A}"/>
              </a:ext>
            </a:extLst>
          </p:cNvPr>
          <p:cNvSpPr txBox="1"/>
          <p:nvPr/>
        </p:nvSpPr>
        <p:spPr>
          <a:xfrm>
            <a:off x="6447453" y="3145575"/>
            <a:ext cx="2672178" cy="584775"/>
          </a:xfrm>
          <a:custGeom>
            <a:avLst/>
            <a:gdLst>
              <a:gd name="connsiteX0" fmla="*/ 0 w 2672178"/>
              <a:gd name="connsiteY0" fmla="*/ 0 h 584775"/>
              <a:gd name="connsiteX1" fmla="*/ 641323 w 2672178"/>
              <a:gd name="connsiteY1" fmla="*/ 0 h 584775"/>
              <a:gd name="connsiteX2" fmla="*/ 1309367 w 2672178"/>
              <a:gd name="connsiteY2" fmla="*/ 0 h 584775"/>
              <a:gd name="connsiteX3" fmla="*/ 1977412 w 2672178"/>
              <a:gd name="connsiteY3" fmla="*/ 0 h 584775"/>
              <a:gd name="connsiteX4" fmla="*/ 2672178 w 2672178"/>
              <a:gd name="connsiteY4" fmla="*/ 0 h 584775"/>
              <a:gd name="connsiteX5" fmla="*/ 2672178 w 2672178"/>
              <a:gd name="connsiteY5" fmla="*/ 584775 h 584775"/>
              <a:gd name="connsiteX6" fmla="*/ 2004134 w 2672178"/>
              <a:gd name="connsiteY6" fmla="*/ 584775 h 584775"/>
              <a:gd name="connsiteX7" fmla="*/ 1389533 w 2672178"/>
              <a:gd name="connsiteY7" fmla="*/ 584775 h 584775"/>
              <a:gd name="connsiteX8" fmla="*/ 774932 w 2672178"/>
              <a:gd name="connsiteY8" fmla="*/ 584775 h 584775"/>
              <a:gd name="connsiteX9" fmla="*/ 0 w 2672178"/>
              <a:gd name="connsiteY9" fmla="*/ 584775 h 584775"/>
              <a:gd name="connsiteX10" fmla="*/ 0 w 2672178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2178" h="584775" fill="none" extrusionOk="0">
                <a:moveTo>
                  <a:pt x="0" y="0"/>
                </a:moveTo>
                <a:cubicBezTo>
                  <a:pt x="310123" y="-19414"/>
                  <a:pt x="501845" y="-14222"/>
                  <a:pt x="641323" y="0"/>
                </a:cubicBezTo>
                <a:cubicBezTo>
                  <a:pt x="780801" y="14222"/>
                  <a:pt x="1105187" y="-24880"/>
                  <a:pt x="1309367" y="0"/>
                </a:cubicBezTo>
                <a:cubicBezTo>
                  <a:pt x="1513547" y="24880"/>
                  <a:pt x="1828777" y="-13163"/>
                  <a:pt x="1977412" y="0"/>
                </a:cubicBezTo>
                <a:cubicBezTo>
                  <a:pt x="2126048" y="13163"/>
                  <a:pt x="2378092" y="11460"/>
                  <a:pt x="2672178" y="0"/>
                </a:cubicBezTo>
                <a:cubicBezTo>
                  <a:pt x="2697255" y="197191"/>
                  <a:pt x="2684229" y="374282"/>
                  <a:pt x="2672178" y="584775"/>
                </a:cubicBezTo>
                <a:cubicBezTo>
                  <a:pt x="2400854" y="553308"/>
                  <a:pt x="2303030" y="600001"/>
                  <a:pt x="2004134" y="584775"/>
                </a:cubicBezTo>
                <a:cubicBezTo>
                  <a:pt x="1705238" y="569549"/>
                  <a:pt x="1619964" y="581164"/>
                  <a:pt x="1389533" y="584775"/>
                </a:cubicBezTo>
                <a:cubicBezTo>
                  <a:pt x="1159102" y="588386"/>
                  <a:pt x="900658" y="570370"/>
                  <a:pt x="774932" y="584775"/>
                </a:cubicBezTo>
                <a:cubicBezTo>
                  <a:pt x="649206" y="599180"/>
                  <a:pt x="324567" y="546484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672178" h="584775" stroke="0" extrusionOk="0">
                <a:moveTo>
                  <a:pt x="0" y="0"/>
                </a:moveTo>
                <a:cubicBezTo>
                  <a:pt x="176528" y="10415"/>
                  <a:pt x="407937" y="28010"/>
                  <a:pt x="641323" y="0"/>
                </a:cubicBezTo>
                <a:cubicBezTo>
                  <a:pt x="874709" y="-28010"/>
                  <a:pt x="955865" y="-26606"/>
                  <a:pt x="1229202" y="0"/>
                </a:cubicBezTo>
                <a:cubicBezTo>
                  <a:pt x="1502539" y="26606"/>
                  <a:pt x="1805781" y="34711"/>
                  <a:pt x="1950690" y="0"/>
                </a:cubicBezTo>
                <a:cubicBezTo>
                  <a:pt x="2095599" y="-34711"/>
                  <a:pt x="2515278" y="-24284"/>
                  <a:pt x="2672178" y="0"/>
                </a:cubicBezTo>
                <a:cubicBezTo>
                  <a:pt x="2684724" y="120638"/>
                  <a:pt x="2681946" y="453480"/>
                  <a:pt x="2672178" y="584775"/>
                </a:cubicBezTo>
                <a:cubicBezTo>
                  <a:pt x="2452064" y="608410"/>
                  <a:pt x="2285817" y="565232"/>
                  <a:pt x="2057577" y="584775"/>
                </a:cubicBezTo>
                <a:cubicBezTo>
                  <a:pt x="1829337" y="604318"/>
                  <a:pt x="1717068" y="571416"/>
                  <a:pt x="1442976" y="584775"/>
                </a:cubicBezTo>
                <a:cubicBezTo>
                  <a:pt x="1168884" y="598134"/>
                  <a:pt x="913481" y="594518"/>
                  <a:pt x="721488" y="584775"/>
                </a:cubicBezTo>
                <a:cubicBezTo>
                  <a:pt x="529495" y="575032"/>
                  <a:pt x="174214" y="583864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No, I </a:t>
            </a:r>
            <a:r>
              <a:rPr lang="es-ES" sz="3200" dirty="0" err="1">
                <a:latin typeface="Arial Rounded MT Bold" panose="020F0704030504030204" pitchFamily="34" charset="0"/>
              </a:rPr>
              <a:t>haven’t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pic>
        <p:nvPicPr>
          <p:cNvPr id="11" name="Pink">
            <a:extLst>
              <a:ext uri="{FF2B5EF4-FFF2-40B4-BE49-F238E27FC236}">
                <a16:creationId xmlns:a16="http://schemas.microsoft.com/office/drawing/2014/main" id="{90D5B95A-B8CB-4F9E-A51C-360A82CDC6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2" t="13520" r="11054"/>
          <a:stretch/>
        </p:blipFill>
        <p:spPr>
          <a:xfrm>
            <a:off x="678426" y="4119716"/>
            <a:ext cx="1931437" cy="2490634"/>
          </a:xfrm>
          <a:prstGeom prst="rect">
            <a:avLst/>
          </a:prstGeom>
        </p:spPr>
      </p:pic>
      <p:pic>
        <p:nvPicPr>
          <p:cNvPr id="12" name="Green">
            <a:extLst>
              <a:ext uri="{FF2B5EF4-FFF2-40B4-BE49-F238E27FC236}">
                <a16:creationId xmlns:a16="http://schemas.microsoft.com/office/drawing/2014/main" id="{A6BED50D-ADB3-4801-99FC-2A4B2C8143E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4" t="13520" r="8476"/>
          <a:stretch/>
        </p:blipFill>
        <p:spPr>
          <a:xfrm>
            <a:off x="3608237" y="4119716"/>
            <a:ext cx="2070995" cy="2490634"/>
          </a:xfrm>
          <a:prstGeom prst="rect">
            <a:avLst/>
          </a:prstGeom>
        </p:spPr>
      </p:pic>
      <p:pic>
        <p:nvPicPr>
          <p:cNvPr id="16" name="White">
            <a:extLst>
              <a:ext uri="{FF2B5EF4-FFF2-40B4-BE49-F238E27FC236}">
                <a16:creationId xmlns:a16="http://schemas.microsoft.com/office/drawing/2014/main" id="{4612B4A6-4FF6-4C4E-AD46-E5576BCEE09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90" t="13520" r="10745"/>
          <a:stretch/>
        </p:blipFill>
        <p:spPr>
          <a:xfrm>
            <a:off x="6677606" y="4119716"/>
            <a:ext cx="1931438" cy="2490634"/>
          </a:xfrm>
          <a:prstGeom prst="rect">
            <a:avLst/>
          </a:prstGeom>
        </p:spPr>
      </p:pic>
      <p:pic>
        <p:nvPicPr>
          <p:cNvPr id="17" name="Blue">
            <a:extLst>
              <a:ext uri="{FF2B5EF4-FFF2-40B4-BE49-F238E27FC236}">
                <a16:creationId xmlns:a16="http://schemas.microsoft.com/office/drawing/2014/main" id="{C938879E-F5FC-4874-A797-24B46A18DAD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91" t="13520" r="11622"/>
          <a:stretch/>
        </p:blipFill>
        <p:spPr>
          <a:xfrm>
            <a:off x="9607418" y="4119716"/>
            <a:ext cx="1906156" cy="249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05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nk" descr="Una caricatura de una persona&#10;&#10;Descripción generada automáticamente">
            <a:extLst>
              <a:ext uri="{FF2B5EF4-FFF2-40B4-BE49-F238E27FC236}">
                <a16:creationId xmlns:a16="http://schemas.microsoft.com/office/drawing/2014/main" id="{68F561C7-E223-4BD4-8A33-134590D56B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4" r="14363"/>
          <a:stretch/>
        </p:blipFill>
        <p:spPr>
          <a:xfrm>
            <a:off x="522514" y="3730350"/>
            <a:ext cx="1931437" cy="2880000"/>
          </a:xfrm>
          <a:prstGeom prst="rect">
            <a:avLst/>
          </a:prstGeom>
        </p:spPr>
      </p:pic>
      <p:pic>
        <p:nvPicPr>
          <p:cNvPr id="15" name="Blue" descr="Una caricatura de una persona&#10;&#10;Descripción generada automáticamente">
            <a:extLst>
              <a:ext uri="{FF2B5EF4-FFF2-40B4-BE49-F238E27FC236}">
                <a16:creationId xmlns:a16="http://schemas.microsoft.com/office/drawing/2014/main" id="{0B9695BB-2D64-449A-AA1B-228A119100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4" r="13203"/>
          <a:stretch/>
        </p:blipFill>
        <p:spPr>
          <a:xfrm>
            <a:off x="9442580" y="3730350"/>
            <a:ext cx="1931438" cy="2880000"/>
          </a:xfrm>
          <a:prstGeom prst="rect">
            <a:avLst/>
          </a:prstGeom>
        </p:spPr>
      </p:pic>
      <p:pic>
        <p:nvPicPr>
          <p:cNvPr id="19" name="Green" descr="Una caricatura de una persona&#10;&#10;Descripción generada automáticamente">
            <a:extLst>
              <a:ext uri="{FF2B5EF4-FFF2-40B4-BE49-F238E27FC236}">
                <a16:creationId xmlns:a16="http://schemas.microsoft.com/office/drawing/2014/main" id="{D37DE595-69BB-49E5-822A-94EEE74D23C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81" r="13216"/>
          <a:stretch/>
        </p:blipFill>
        <p:spPr>
          <a:xfrm>
            <a:off x="3517641" y="3730350"/>
            <a:ext cx="1931437" cy="2880000"/>
          </a:xfrm>
          <a:prstGeom prst="rect">
            <a:avLst/>
          </a:prstGeom>
        </p:spPr>
      </p:pic>
      <p:pic>
        <p:nvPicPr>
          <p:cNvPr id="22" name="White" descr="Una caricatura de una persona&#10;&#10;Descripción generada automáticamente">
            <a:extLst>
              <a:ext uri="{FF2B5EF4-FFF2-40B4-BE49-F238E27FC236}">
                <a16:creationId xmlns:a16="http://schemas.microsoft.com/office/drawing/2014/main" id="{452FA22C-F14C-4C9C-B44D-83B6E1E36D2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28" r="12070"/>
          <a:stretch/>
        </p:blipFill>
        <p:spPr>
          <a:xfrm>
            <a:off x="6512768" y="3730350"/>
            <a:ext cx="1931437" cy="2880000"/>
          </a:xfrm>
          <a:prstGeom prst="rect">
            <a:avLst/>
          </a:prstGeom>
        </p:spPr>
      </p:pic>
      <p:sp>
        <p:nvSpPr>
          <p:cNvPr id="24" name="CuadroTexto 23">
            <a:extLst>
              <a:ext uri="{FF2B5EF4-FFF2-40B4-BE49-F238E27FC236}">
                <a16:creationId xmlns:a16="http://schemas.microsoft.com/office/drawing/2014/main" id="{3C010900-040A-4AF5-A28D-91750BC0ED9A}"/>
              </a:ext>
            </a:extLst>
          </p:cNvPr>
          <p:cNvSpPr txBox="1"/>
          <p:nvPr/>
        </p:nvSpPr>
        <p:spPr>
          <a:xfrm>
            <a:off x="328474" y="355106"/>
            <a:ext cx="11185864" cy="1754326"/>
          </a:xfrm>
          <a:prstGeom prst="rect">
            <a:avLst/>
          </a:prstGeom>
          <a:solidFill>
            <a:srgbClr val="FF9933"/>
          </a:solidFill>
          <a:ln w="28575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Have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you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got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a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desk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in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your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bedroom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?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8C90D211-E2B4-4C8F-96E6-ED1BDF44385B}"/>
              </a:ext>
            </a:extLst>
          </p:cNvPr>
          <p:cNvSpPr txBox="1"/>
          <p:nvPr/>
        </p:nvSpPr>
        <p:spPr>
          <a:xfrm>
            <a:off x="9553503" y="3110253"/>
            <a:ext cx="2182670" cy="584775"/>
          </a:xfrm>
          <a:custGeom>
            <a:avLst/>
            <a:gdLst>
              <a:gd name="connsiteX0" fmla="*/ 0 w 2182670"/>
              <a:gd name="connsiteY0" fmla="*/ 0 h 584775"/>
              <a:gd name="connsiteX1" fmla="*/ 523841 w 2182670"/>
              <a:gd name="connsiteY1" fmla="*/ 0 h 584775"/>
              <a:gd name="connsiteX2" fmla="*/ 1069508 w 2182670"/>
              <a:gd name="connsiteY2" fmla="*/ 0 h 584775"/>
              <a:gd name="connsiteX3" fmla="*/ 1615176 w 2182670"/>
              <a:gd name="connsiteY3" fmla="*/ 0 h 584775"/>
              <a:gd name="connsiteX4" fmla="*/ 2182670 w 2182670"/>
              <a:gd name="connsiteY4" fmla="*/ 0 h 584775"/>
              <a:gd name="connsiteX5" fmla="*/ 2182670 w 2182670"/>
              <a:gd name="connsiteY5" fmla="*/ 584775 h 584775"/>
              <a:gd name="connsiteX6" fmla="*/ 1637003 w 2182670"/>
              <a:gd name="connsiteY6" fmla="*/ 584775 h 584775"/>
              <a:gd name="connsiteX7" fmla="*/ 1134988 w 2182670"/>
              <a:gd name="connsiteY7" fmla="*/ 584775 h 584775"/>
              <a:gd name="connsiteX8" fmla="*/ 632974 w 2182670"/>
              <a:gd name="connsiteY8" fmla="*/ 584775 h 584775"/>
              <a:gd name="connsiteX9" fmla="*/ 0 w 2182670"/>
              <a:gd name="connsiteY9" fmla="*/ 584775 h 584775"/>
              <a:gd name="connsiteX10" fmla="*/ 0 w 2182670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82670" h="584775" fill="none" extrusionOk="0">
                <a:moveTo>
                  <a:pt x="0" y="0"/>
                </a:moveTo>
                <a:cubicBezTo>
                  <a:pt x="107591" y="4549"/>
                  <a:pt x="409724" y="-16491"/>
                  <a:pt x="523841" y="0"/>
                </a:cubicBezTo>
                <a:cubicBezTo>
                  <a:pt x="637958" y="16491"/>
                  <a:pt x="817151" y="12006"/>
                  <a:pt x="1069508" y="0"/>
                </a:cubicBezTo>
                <a:cubicBezTo>
                  <a:pt x="1321865" y="-12006"/>
                  <a:pt x="1459806" y="4260"/>
                  <a:pt x="1615176" y="0"/>
                </a:cubicBezTo>
                <a:cubicBezTo>
                  <a:pt x="1770546" y="-4260"/>
                  <a:pt x="1977372" y="6696"/>
                  <a:pt x="2182670" y="0"/>
                </a:cubicBezTo>
                <a:cubicBezTo>
                  <a:pt x="2207747" y="197191"/>
                  <a:pt x="2194721" y="374282"/>
                  <a:pt x="2182670" y="584775"/>
                </a:cubicBezTo>
                <a:cubicBezTo>
                  <a:pt x="1972694" y="557889"/>
                  <a:pt x="1890409" y="591501"/>
                  <a:pt x="1637003" y="584775"/>
                </a:cubicBezTo>
                <a:cubicBezTo>
                  <a:pt x="1383597" y="578049"/>
                  <a:pt x="1348034" y="578269"/>
                  <a:pt x="1134988" y="584775"/>
                </a:cubicBezTo>
                <a:cubicBezTo>
                  <a:pt x="921943" y="591281"/>
                  <a:pt x="743232" y="593048"/>
                  <a:pt x="632974" y="584775"/>
                </a:cubicBezTo>
                <a:cubicBezTo>
                  <a:pt x="522716" y="576502"/>
                  <a:pt x="141837" y="567177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182670" h="584775" stroke="0" extrusionOk="0">
                <a:moveTo>
                  <a:pt x="0" y="0"/>
                </a:moveTo>
                <a:cubicBezTo>
                  <a:pt x="213365" y="-12532"/>
                  <a:pt x="400402" y="25168"/>
                  <a:pt x="523841" y="0"/>
                </a:cubicBezTo>
                <a:cubicBezTo>
                  <a:pt x="647280" y="-25168"/>
                  <a:pt x="822773" y="-2666"/>
                  <a:pt x="1004028" y="0"/>
                </a:cubicBezTo>
                <a:cubicBezTo>
                  <a:pt x="1185283" y="2666"/>
                  <a:pt x="1303065" y="-29462"/>
                  <a:pt x="1593349" y="0"/>
                </a:cubicBezTo>
                <a:cubicBezTo>
                  <a:pt x="1883633" y="29462"/>
                  <a:pt x="1976935" y="-6363"/>
                  <a:pt x="2182670" y="0"/>
                </a:cubicBezTo>
                <a:cubicBezTo>
                  <a:pt x="2195216" y="120638"/>
                  <a:pt x="2192438" y="453480"/>
                  <a:pt x="2182670" y="584775"/>
                </a:cubicBezTo>
                <a:cubicBezTo>
                  <a:pt x="1948529" y="593235"/>
                  <a:pt x="1888706" y="587371"/>
                  <a:pt x="1680656" y="584775"/>
                </a:cubicBezTo>
                <a:cubicBezTo>
                  <a:pt x="1472606" y="582179"/>
                  <a:pt x="1350902" y="585987"/>
                  <a:pt x="1178642" y="584775"/>
                </a:cubicBezTo>
                <a:cubicBezTo>
                  <a:pt x="1006382" y="583563"/>
                  <a:pt x="733997" y="558759"/>
                  <a:pt x="589321" y="584775"/>
                </a:cubicBezTo>
                <a:cubicBezTo>
                  <a:pt x="444645" y="610791"/>
                  <a:pt x="227061" y="598388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Yes, I </a:t>
            </a:r>
            <a:r>
              <a:rPr lang="es-ES" sz="3200" dirty="0" err="1">
                <a:latin typeface="Arial Rounded MT Bold" panose="020F0704030504030204" pitchFamily="34" charset="0"/>
              </a:rPr>
              <a:t>is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D1E726C-01A8-495D-A27D-7C0313E9743A}"/>
              </a:ext>
            </a:extLst>
          </p:cNvPr>
          <p:cNvSpPr txBox="1"/>
          <p:nvPr/>
        </p:nvSpPr>
        <p:spPr>
          <a:xfrm>
            <a:off x="3452326" y="3145575"/>
            <a:ext cx="2348206" cy="584775"/>
          </a:xfrm>
          <a:custGeom>
            <a:avLst/>
            <a:gdLst>
              <a:gd name="connsiteX0" fmla="*/ 0 w 2348206"/>
              <a:gd name="connsiteY0" fmla="*/ 0 h 584775"/>
              <a:gd name="connsiteX1" fmla="*/ 563569 w 2348206"/>
              <a:gd name="connsiteY1" fmla="*/ 0 h 584775"/>
              <a:gd name="connsiteX2" fmla="*/ 1150621 w 2348206"/>
              <a:gd name="connsiteY2" fmla="*/ 0 h 584775"/>
              <a:gd name="connsiteX3" fmla="*/ 1737672 w 2348206"/>
              <a:gd name="connsiteY3" fmla="*/ 0 h 584775"/>
              <a:gd name="connsiteX4" fmla="*/ 2348206 w 2348206"/>
              <a:gd name="connsiteY4" fmla="*/ 0 h 584775"/>
              <a:gd name="connsiteX5" fmla="*/ 2348206 w 2348206"/>
              <a:gd name="connsiteY5" fmla="*/ 584775 h 584775"/>
              <a:gd name="connsiteX6" fmla="*/ 1761155 w 2348206"/>
              <a:gd name="connsiteY6" fmla="*/ 584775 h 584775"/>
              <a:gd name="connsiteX7" fmla="*/ 1221067 w 2348206"/>
              <a:gd name="connsiteY7" fmla="*/ 584775 h 584775"/>
              <a:gd name="connsiteX8" fmla="*/ 680980 w 2348206"/>
              <a:gd name="connsiteY8" fmla="*/ 584775 h 584775"/>
              <a:gd name="connsiteX9" fmla="*/ 0 w 2348206"/>
              <a:gd name="connsiteY9" fmla="*/ 584775 h 584775"/>
              <a:gd name="connsiteX10" fmla="*/ 0 w 2348206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48206" h="584775" fill="none" extrusionOk="0">
                <a:moveTo>
                  <a:pt x="0" y="0"/>
                </a:moveTo>
                <a:cubicBezTo>
                  <a:pt x="126056" y="12200"/>
                  <a:pt x="384281" y="-25638"/>
                  <a:pt x="563569" y="0"/>
                </a:cubicBezTo>
                <a:cubicBezTo>
                  <a:pt x="742857" y="25638"/>
                  <a:pt x="930220" y="-11822"/>
                  <a:pt x="1150621" y="0"/>
                </a:cubicBezTo>
                <a:cubicBezTo>
                  <a:pt x="1371022" y="11822"/>
                  <a:pt x="1453408" y="-21022"/>
                  <a:pt x="1737672" y="0"/>
                </a:cubicBezTo>
                <a:cubicBezTo>
                  <a:pt x="2021936" y="21022"/>
                  <a:pt x="2208772" y="4357"/>
                  <a:pt x="2348206" y="0"/>
                </a:cubicBezTo>
                <a:cubicBezTo>
                  <a:pt x="2373283" y="197191"/>
                  <a:pt x="2360257" y="374282"/>
                  <a:pt x="2348206" y="584775"/>
                </a:cubicBezTo>
                <a:cubicBezTo>
                  <a:pt x="2062900" y="578597"/>
                  <a:pt x="1983461" y="569063"/>
                  <a:pt x="1761155" y="584775"/>
                </a:cubicBezTo>
                <a:cubicBezTo>
                  <a:pt x="1538849" y="600487"/>
                  <a:pt x="1412730" y="610051"/>
                  <a:pt x="1221067" y="584775"/>
                </a:cubicBezTo>
                <a:cubicBezTo>
                  <a:pt x="1029404" y="559499"/>
                  <a:pt x="797989" y="596992"/>
                  <a:pt x="680980" y="584775"/>
                </a:cubicBezTo>
                <a:cubicBezTo>
                  <a:pt x="563971" y="572558"/>
                  <a:pt x="291298" y="590934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348206" h="584775" stroke="0" extrusionOk="0">
                <a:moveTo>
                  <a:pt x="0" y="0"/>
                </a:moveTo>
                <a:cubicBezTo>
                  <a:pt x="281284" y="-20404"/>
                  <a:pt x="442556" y="-19536"/>
                  <a:pt x="563569" y="0"/>
                </a:cubicBezTo>
                <a:cubicBezTo>
                  <a:pt x="684582" y="19536"/>
                  <a:pt x="825647" y="-24513"/>
                  <a:pt x="1080175" y="0"/>
                </a:cubicBezTo>
                <a:cubicBezTo>
                  <a:pt x="1334703" y="24513"/>
                  <a:pt x="1528924" y="-31400"/>
                  <a:pt x="1714190" y="0"/>
                </a:cubicBezTo>
                <a:cubicBezTo>
                  <a:pt x="1899456" y="31400"/>
                  <a:pt x="2040821" y="6643"/>
                  <a:pt x="2348206" y="0"/>
                </a:cubicBezTo>
                <a:cubicBezTo>
                  <a:pt x="2360752" y="120638"/>
                  <a:pt x="2357974" y="453480"/>
                  <a:pt x="2348206" y="584775"/>
                </a:cubicBezTo>
                <a:cubicBezTo>
                  <a:pt x="2136357" y="575416"/>
                  <a:pt x="1996277" y="578912"/>
                  <a:pt x="1808119" y="584775"/>
                </a:cubicBezTo>
                <a:cubicBezTo>
                  <a:pt x="1619961" y="590638"/>
                  <a:pt x="1526146" y="603082"/>
                  <a:pt x="1268031" y="584775"/>
                </a:cubicBezTo>
                <a:cubicBezTo>
                  <a:pt x="1009916" y="566468"/>
                  <a:pt x="842215" y="567558"/>
                  <a:pt x="634016" y="584775"/>
                </a:cubicBezTo>
                <a:cubicBezTo>
                  <a:pt x="425818" y="601992"/>
                  <a:pt x="247814" y="561143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Yes, I </a:t>
            </a:r>
            <a:r>
              <a:rPr lang="es-ES" sz="3200" dirty="0" err="1">
                <a:latin typeface="Arial Rounded MT Bold" panose="020F0704030504030204" pitchFamily="34" charset="0"/>
              </a:rPr>
              <a:t>have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0EC00AD-AFEF-40FE-92E1-5CD7D5BE2F4F}"/>
              </a:ext>
            </a:extLst>
          </p:cNvPr>
          <p:cNvSpPr txBox="1"/>
          <p:nvPr/>
        </p:nvSpPr>
        <p:spPr>
          <a:xfrm>
            <a:off x="759752" y="3145575"/>
            <a:ext cx="1841406" cy="584775"/>
          </a:xfrm>
          <a:custGeom>
            <a:avLst/>
            <a:gdLst>
              <a:gd name="connsiteX0" fmla="*/ 0 w 1841406"/>
              <a:gd name="connsiteY0" fmla="*/ 0 h 584775"/>
              <a:gd name="connsiteX1" fmla="*/ 650630 w 1841406"/>
              <a:gd name="connsiteY1" fmla="*/ 0 h 584775"/>
              <a:gd name="connsiteX2" fmla="*/ 1282846 w 1841406"/>
              <a:gd name="connsiteY2" fmla="*/ 0 h 584775"/>
              <a:gd name="connsiteX3" fmla="*/ 1841406 w 1841406"/>
              <a:gd name="connsiteY3" fmla="*/ 0 h 584775"/>
              <a:gd name="connsiteX4" fmla="*/ 1841406 w 1841406"/>
              <a:gd name="connsiteY4" fmla="*/ 584775 h 584775"/>
              <a:gd name="connsiteX5" fmla="*/ 1264432 w 1841406"/>
              <a:gd name="connsiteY5" fmla="*/ 584775 h 584775"/>
              <a:gd name="connsiteX6" fmla="*/ 650630 w 1841406"/>
              <a:gd name="connsiteY6" fmla="*/ 584775 h 584775"/>
              <a:gd name="connsiteX7" fmla="*/ 0 w 1841406"/>
              <a:gd name="connsiteY7" fmla="*/ 584775 h 584775"/>
              <a:gd name="connsiteX8" fmla="*/ 0 w 1841406"/>
              <a:gd name="connsiteY8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1406" h="584775" fill="none" extrusionOk="0">
                <a:moveTo>
                  <a:pt x="0" y="0"/>
                </a:moveTo>
                <a:cubicBezTo>
                  <a:pt x="187909" y="-11497"/>
                  <a:pt x="362753" y="30748"/>
                  <a:pt x="650630" y="0"/>
                </a:cubicBezTo>
                <a:cubicBezTo>
                  <a:pt x="938507" y="-30748"/>
                  <a:pt x="996430" y="-23510"/>
                  <a:pt x="1282846" y="0"/>
                </a:cubicBezTo>
                <a:cubicBezTo>
                  <a:pt x="1569262" y="23510"/>
                  <a:pt x="1605669" y="-2335"/>
                  <a:pt x="1841406" y="0"/>
                </a:cubicBezTo>
                <a:cubicBezTo>
                  <a:pt x="1813991" y="179062"/>
                  <a:pt x="1832459" y="303915"/>
                  <a:pt x="1841406" y="584775"/>
                </a:cubicBezTo>
                <a:cubicBezTo>
                  <a:pt x="1707689" y="575337"/>
                  <a:pt x="1493535" y="594307"/>
                  <a:pt x="1264432" y="584775"/>
                </a:cubicBezTo>
                <a:cubicBezTo>
                  <a:pt x="1035329" y="575243"/>
                  <a:pt x="893782" y="611763"/>
                  <a:pt x="650630" y="584775"/>
                </a:cubicBezTo>
                <a:cubicBezTo>
                  <a:pt x="407478" y="557787"/>
                  <a:pt x="184866" y="553118"/>
                  <a:pt x="0" y="584775"/>
                </a:cubicBezTo>
                <a:cubicBezTo>
                  <a:pt x="2680" y="301565"/>
                  <a:pt x="1607" y="244936"/>
                  <a:pt x="0" y="0"/>
                </a:cubicBezTo>
                <a:close/>
              </a:path>
              <a:path w="1841406" h="584775" stroke="0" extrusionOk="0">
                <a:moveTo>
                  <a:pt x="0" y="0"/>
                </a:moveTo>
                <a:cubicBezTo>
                  <a:pt x="225184" y="14703"/>
                  <a:pt x="370062" y="-18192"/>
                  <a:pt x="595388" y="0"/>
                </a:cubicBezTo>
                <a:cubicBezTo>
                  <a:pt x="820714" y="18192"/>
                  <a:pt x="1002742" y="17009"/>
                  <a:pt x="1153948" y="0"/>
                </a:cubicBezTo>
                <a:cubicBezTo>
                  <a:pt x="1305154" y="-17009"/>
                  <a:pt x="1511672" y="-16539"/>
                  <a:pt x="1841406" y="0"/>
                </a:cubicBezTo>
                <a:cubicBezTo>
                  <a:pt x="1823737" y="227626"/>
                  <a:pt x="1861140" y="341921"/>
                  <a:pt x="1841406" y="584775"/>
                </a:cubicBezTo>
                <a:cubicBezTo>
                  <a:pt x="1650966" y="565743"/>
                  <a:pt x="1523020" y="588722"/>
                  <a:pt x="1264432" y="584775"/>
                </a:cubicBezTo>
                <a:cubicBezTo>
                  <a:pt x="1005844" y="580828"/>
                  <a:pt x="904150" y="589765"/>
                  <a:pt x="613802" y="584775"/>
                </a:cubicBezTo>
                <a:cubicBezTo>
                  <a:pt x="323454" y="579786"/>
                  <a:pt x="225273" y="606906"/>
                  <a:pt x="0" y="584775"/>
                </a:cubicBezTo>
                <a:cubicBezTo>
                  <a:pt x="25670" y="459023"/>
                  <a:pt x="-4323" y="217936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Yes, </a:t>
            </a:r>
            <a:r>
              <a:rPr lang="es-ES" sz="3200" dirty="0" err="1">
                <a:latin typeface="Arial Rounded MT Bold" panose="020F0704030504030204" pitchFamily="34" charset="0"/>
              </a:rPr>
              <a:t>it</a:t>
            </a:r>
            <a:r>
              <a:rPr lang="es-ES" sz="3200" dirty="0">
                <a:latin typeface="Arial Rounded MT Bold" panose="020F0704030504030204" pitchFamily="34" charset="0"/>
              </a:rPr>
              <a:t> </a:t>
            </a:r>
            <a:r>
              <a:rPr lang="es-ES" sz="3200" dirty="0" err="1">
                <a:latin typeface="Arial Rounded MT Bold" panose="020F0704030504030204" pitchFamily="34" charset="0"/>
              </a:rPr>
              <a:t>is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8280E5E-94FE-460B-A6F4-43A970D3184A}"/>
              </a:ext>
            </a:extLst>
          </p:cNvPr>
          <p:cNvSpPr txBox="1"/>
          <p:nvPr/>
        </p:nvSpPr>
        <p:spPr>
          <a:xfrm>
            <a:off x="6447453" y="3145575"/>
            <a:ext cx="2829712" cy="584775"/>
          </a:xfrm>
          <a:custGeom>
            <a:avLst/>
            <a:gdLst>
              <a:gd name="connsiteX0" fmla="*/ 0 w 2829712"/>
              <a:gd name="connsiteY0" fmla="*/ 0 h 584775"/>
              <a:gd name="connsiteX1" fmla="*/ 537645 w 2829712"/>
              <a:gd name="connsiteY1" fmla="*/ 0 h 584775"/>
              <a:gd name="connsiteX2" fmla="*/ 1103588 w 2829712"/>
              <a:gd name="connsiteY2" fmla="*/ 0 h 584775"/>
              <a:gd name="connsiteX3" fmla="*/ 1697827 w 2829712"/>
              <a:gd name="connsiteY3" fmla="*/ 0 h 584775"/>
              <a:gd name="connsiteX4" fmla="*/ 2292067 w 2829712"/>
              <a:gd name="connsiteY4" fmla="*/ 0 h 584775"/>
              <a:gd name="connsiteX5" fmla="*/ 2829712 w 2829712"/>
              <a:gd name="connsiteY5" fmla="*/ 0 h 584775"/>
              <a:gd name="connsiteX6" fmla="*/ 2829712 w 2829712"/>
              <a:gd name="connsiteY6" fmla="*/ 584775 h 584775"/>
              <a:gd name="connsiteX7" fmla="*/ 2207175 w 2829712"/>
              <a:gd name="connsiteY7" fmla="*/ 584775 h 584775"/>
              <a:gd name="connsiteX8" fmla="*/ 1584639 w 2829712"/>
              <a:gd name="connsiteY8" fmla="*/ 584775 h 584775"/>
              <a:gd name="connsiteX9" fmla="*/ 1018696 w 2829712"/>
              <a:gd name="connsiteY9" fmla="*/ 584775 h 584775"/>
              <a:gd name="connsiteX10" fmla="*/ 0 w 2829712"/>
              <a:gd name="connsiteY10" fmla="*/ 584775 h 584775"/>
              <a:gd name="connsiteX11" fmla="*/ 0 w 2829712"/>
              <a:gd name="connsiteY11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29712" h="584775" fill="none" extrusionOk="0">
                <a:moveTo>
                  <a:pt x="0" y="0"/>
                </a:moveTo>
                <a:cubicBezTo>
                  <a:pt x="123024" y="-4625"/>
                  <a:pt x="360511" y="-21699"/>
                  <a:pt x="537645" y="0"/>
                </a:cubicBezTo>
                <a:cubicBezTo>
                  <a:pt x="714780" y="21699"/>
                  <a:pt x="972887" y="-12791"/>
                  <a:pt x="1103588" y="0"/>
                </a:cubicBezTo>
                <a:cubicBezTo>
                  <a:pt x="1234289" y="12791"/>
                  <a:pt x="1553561" y="-13507"/>
                  <a:pt x="1697827" y="0"/>
                </a:cubicBezTo>
                <a:cubicBezTo>
                  <a:pt x="1842093" y="13507"/>
                  <a:pt x="2094417" y="2949"/>
                  <a:pt x="2292067" y="0"/>
                </a:cubicBezTo>
                <a:cubicBezTo>
                  <a:pt x="2489717" y="-2949"/>
                  <a:pt x="2635284" y="1411"/>
                  <a:pt x="2829712" y="0"/>
                </a:cubicBezTo>
                <a:cubicBezTo>
                  <a:pt x="2828105" y="164407"/>
                  <a:pt x="2838935" y="364833"/>
                  <a:pt x="2829712" y="584775"/>
                </a:cubicBezTo>
                <a:cubicBezTo>
                  <a:pt x="2693686" y="577279"/>
                  <a:pt x="2472775" y="605031"/>
                  <a:pt x="2207175" y="584775"/>
                </a:cubicBezTo>
                <a:cubicBezTo>
                  <a:pt x="1941575" y="564519"/>
                  <a:pt x="1892425" y="586765"/>
                  <a:pt x="1584639" y="584775"/>
                </a:cubicBezTo>
                <a:cubicBezTo>
                  <a:pt x="1276853" y="582785"/>
                  <a:pt x="1239645" y="564603"/>
                  <a:pt x="1018696" y="584775"/>
                </a:cubicBezTo>
                <a:cubicBezTo>
                  <a:pt x="797747" y="604947"/>
                  <a:pt x="476094" y="618224"/>
                  <a:pt x="0" y="584775"/>
                </a:cubicBezTo>
                <a:cubicBezTo>
                  <a:pt x="-21722" y="345112"/>
                  <a:pt x="10888" y="227422"/>
                  <a:pt x="0" y="0"/>
                </a:cubicBezTo>
                <a:close/>
              </a:path>
              <a:path w="2829712" h="584775" stroke="0" extrusionOk="0">
                <a:moveTo>
                  <a:pt x="0" y="0"/>
                </a:moveTo>
                <a:cubicBezTo>
                  <a:pt x="243217" y="-4032"/>
                  <a:pt x="347116" y="19896"/>
                  <a:pt x="537645" y="0"/>
                </a:cubicBezTo>
                <a:cubicBezTo>
                  <a:pt x="728174" y="-19896"/>
                  <a:pt x="850496" y="11905"/>
                  <a:pt x="1018696" y="0"/>
                </a:cubicBezTo>
                <a:cubicBezTo>
                  <a:pt x="1186896" y="-11905"/>
                  <a:pt x="1343193" y="-13982"/>
                  <a:pt x="1641233" y="0"/>
                </a:cubicBezTo>
                <a:cubicBezTo>
                  <a:pt x="1939273" y="13982"/>
                  <a:pt x="1910712" y="17560"/>
                  <a:pt x="2178878" y="0"/>
                </a:cubicBezTo>
                <a:cubicBezTo>
                  <a:pt x="2447044" y="-17560"/>
                  <a:pt x="2522788" y="-11597"/>
                  <a:pt x="2829712" y="0"/>
                </a:cubicBezTo>
                <a:cubicBezTo>
                  <a:pt x="2804365" y="176031"/>
                  <a:pt x="2801130" y="314926"/>
                  <a:pt x="2829712" y="584775"/>
                </a:cubicBezTo>
                <a:cubicBezTo>
                  <a:pt x="2619134" y="588228"/>
                  <a:pt x="2451118" y="576525"/>
                  <a:pt x="2263770" y="584775"/>
                </a:cubicBezTo>
                <a:cubicBezTo>
                  <a:pt x="2076422" y="593025"/>
                  <a:pt x="1881625" y="588313"/>
                  <a:pt x="1641233" y="584775"/>
                </a:cubicBezTo>
                <a:cubicBezTo>
                  <a:pt x="1400841" y="581237"/>
                  <a:pt x="1349905" y="572001"/>
                  <a:pt x="1160182" y="584775"/>
                </a:cubicBezTo>
                <a:cubicBezTo>
                  <a:pt x="970459" y="597549"/>
                  <a:pt x="869356" y="579575"/>
                  <a:pt x="594240" y="584775"/>
                </a:cubicBezTo>
                <a:cubicBezTo>
                  <a:pt x="319124" y="589975"/>
                  <a:pt x="137119" y="576709"/>
                  <a:pt x="0" y="584775"/>
                </a:cubicBezTo>
                <a:cubicBezTo>
                  <a:pt x="-15388" y="367636"/>
                  <a:pt x="14899" y="137329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Yes, I </a:t>
            </a:r>
            <a:r>
              <a:rPr lang="es-ES" sz="3200" dirty="0" err="1">
                <a:latin typeface="Arial Rounded MT Bold" panose="020F0704030504030204" pitchFamily="34" charset="0"/>
              </a:rPr>
              <a:t>haven’t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19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uadroTexto 23">
            <a:extLst>
              <a:ext uri="{FF2B5EF4-FFF2-40B4-BE49-F238E27FC236}">
                <a16:creationId xmlns:a16="http://schemas.microsoft.com/office/drawing/2014/main" id="{3C010900-040A-4AF5-A28D-91750BC0ED9A}"/>
              </a:ext>
            </a:extLst>
          </p:cNvPr>
          <p:cNvSpPr txBox="1"/>
          <p:nvPr/>
        </p:nvSpPr>
        <p:spPr>
          <a:xfrm>
            <a:off x="328474" y="355106"/>
            <a:ext cx="11185864" cy="1754326"/>
          </a:xfrm>
          <a:prstGeom prst="rect">
            <a:avLst/>
          </a:prstGeom>
          <a:solidFill>
            <a:srgbClr val="FF9933"/>
          </a:solidFill>
          <a:ln w="28575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Have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you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got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a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rug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in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your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bedroom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?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8C90D211-E2B4-4C8F-96E6-ED1BDF44385B}"/>
              </a:ext>
            </a:extLst>
          </p:cNvPr>
          <p:cNvSpPr txBox="1"/>
          <p:nvPr/>
        </p:nvSpPr>
        <p:spPr>
          <a:xfrm>
            <a:off x="9553503" y="3110253"/>
            <a:ext cx="2182670" cy="584775"/>
          </a:xfrm>
          <a:custGeom>
            <a:avLst/>
            <a:gdLst>
              <a:gd name="connsiteX0" fmla="*/ 0 w 2182670"/>
              <a:gd name="connsiteY0" fmla="*/ 0 h 584775"/>
              <a:gd name="connsiteX1" fmla="*/ 523841 w 2182670"/>
              <a:gd name="connsiteY1" fmla="*/ 0 h 584775"/>
              <a:gd name="connsiteX2" fmla="*/ 1069508 w 2182670"/>
              <a:gd name="connsiteY2" fmla="*/ 0 h 584775"/>
              <a:gd name="connsiteX3" fmla="*/ 1615176 w 2182670"/>
              <a:gd name="connsiteY3" fmla="*/ 0 h 584775"/>
              <a:gd name="connsiteX4" fmla="*/ 2182670 w 2182670"/>
              <a:gd name="connsiteY4" fmla="*/ 0 h 584775"/>
              <a:gd name="connsiteX5" fmla="*/ 2182670 w 2182670"/>
              <a:gd name="connsiteY5" fmla="*/ 584775 h 584775"/>
              <a:gd name="connsiteX6" fmla="*/ 1637003 w 2182670"/>
              <a:gd name="connsiteY6" fmla="*/ 584775 h 584775"/>
              <a:gd name="connsiteX7" fmla="*/ 1134988 w 2182670"/>
              <a:gd name="connsiteY7" fmla="*/ 584775 h 584775"/>
              <a:gd name="connsiteX8" fmla="*/ 632974 w 2182670"/>
              <a:gd name="connsiteY8" fmla="*/ 584775 h 584775"/>
              <a:gd name="connsiteX9" fmla="*/ 0 w 2182670"/>
              <a:gd name="connsiteY9" fmla="*/ 584775 h 584775"/>
              <a:gd name="connsiteX10" fmla="*/ 0 w 2182670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82670" h="584775" fill="none" extrusionOk="0">
                <a:moveTo>
                  <a:pt x="0" y="0"/>
                </a:moveTo>
                <a:cubicBezTo>
                  <a:pt x="107591" y="4549"/>
                  <a:pt x="409724" y="-16491"/>
                  <a:pt x="523841" y="0"/>
                </a:cubicBezTo>
                <a:cubicBezTo>
                  <a:pt x="637958" y="16491"/>
                  <a:pt x="817151" y="12006"/>
                  <a:pt x="1069508" y="0"/>
                </a:cubicBezTo>
                <a:cubicBezTo>
                  <a:pt x="1321865" y="-12006"/>
                  <a:pt x="1459806" y="4260"/>
                  <a:pt x="1615176" y="0"/>
                </a:cubicBezTo>
                <a:cubicBezTo>
                  <a:pt x="1770546" y="-4260"/>
                  <a:pt x="1977372" y="6696"/>
                  <a:pt x="2182670" y="0"/>
                </a:cubicBezTo>
                <a:cubicBezTo>
                  <a:pt x="2207747" y="197191"/>
                  <a:pt x="2194721" y="374282"/>
                  <a:pt x="2182670" y="584775"/>
                </a:cubicBezTo>
                <a:cubicBezTo>
                  <a:pt x="1972694" y="557889"/>
                  <a:pt x="1890409" y="591501"/>
                  <a:pt x="1637003" y="584775"/>
                </a:cubicBezTo>
                <a:cubicBezTo>
                  <a:pt x="1383597" y="578049"/>
                  <a:pt x="1348034" y="578269"/>
                  <a:pt x="1134988" y="584775"/>
                </a:cubicBezTo>
                <a:cubicBezTo>
                  <a:pt x="921943" y="591281"/>
                  <a:pt x="743232" y="593048"/>
                  <a:pt x="632974" y="584775"/>
                </a:cubicBezTo>
                <a:cubicBezTo>
                  <a:pt x="522716" y="576502"/>
                  <a:pt x="141837" y="567177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182670" h="584775" stroke="0" extrusionOk="0">
                <a:moveTo>
                  <a:pt x="0" y="0"/>
                </a:moveTo>
                <a:cubicBezTo>
                  <a:pt x="213365" y="-12532"/>
                  <a:pt x="400402" y="25168"/>
                  <a:pt x="523841" y="0"/>
                </a:cubicBezTo>
                <a:cubicBezTo>
                  <a:pt x="647280" y="-25168"/>
                  <a:pt x="822773" y="-2666"/>
                  <a:pt x="1004028" y="0"/>
                </a:cubicBezTo>
                <a:cubicBezTo>
                  <a:pt x="1185283" y="2666"/>
                  <a:pt x="1303065" y="-29462"/>
                  <a:pt x="1593349" y="0"/>
                </a:cubicBezTo>
                <a:cubicBezTo>
                  <a:pt x="1883633" y="29462"/>
                  <a:pt x="1976935" y="-6363"/>
                  <a:pt x="2182670" y="0"/>
                </a:cubicBezTo>
                <a:cubicBezTo>
                  <a:pt x="2195216" y="120638"/>
                  <a:pt x="2192438" y="453480"/>
                  <a:pt x="2182670" y="584775"/>
                </a:cubicBezTo>
                <a:cubicBezTo>
                  <a:pt x="1948529" y="593235"/>
                  <a:pt x="1888706" y="587371"/>
                  <a:pt x="1680656" y="584775"/>
                </a:cubicBezTo>
                <a:cubicBezTo>
                  <a:pt x="1472606" y="582179"/>
                  <a:pt x="1350902" y="585987"/>
                  <a:pt x="1178642" y="584775"/>
                </a:cubicBezTo>
                <a:cubicBezTo>
                  <a:pt x="1006382" y="583563"/>
                  <a:pt x="733997" y="558759"/>
                  <a:pt x="589321" y="584775"/>
                </a:cubicBezTo>
                <a:cubicBezTo>
                  <a:pt x="444645" y="610791"/>
                  <a:pt x="227061" y="598388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No, </a:t>
            </a:r>
            <a:r>
              <a:rPr lang="es-ES" sz="3200" dirty="0" err="1">
                <a:latin typeface="Arial Rounded MT Bold" panose="020F0704030504030204" pitchFamily="34" charset="0"/>
              </a:rPr>
              <a:t>it</a:t>
            </a:r>
            <a:r>
              <a:rPr lang="es-ES" sz="3200" dirty="0">
                <a:latin typeface="Arial Rounded MT Bold" panose="020F0704030504030204" pitchFamily="34" charset="0"/>
              </a:rPr>
              <a:t> </a:t>
            </a:r>
            <a:r>
              <a:rPr lang="es-ES" sz="3200" dirty="0" err="1">
                <a:latin typeface="Arial Rounded MT Bold" panose="020F0704030504030204" pitchFamily="34" charset="0"/>
              </a:rPr>
              <a:t>is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D1E726C-01A8-495D-A27D-7C0313E9743A}"/>
              </a:ext>
            </a:extLst>
          </p:cNvPr>
          <p:cNvSpPr txBox="1"/>
          <p:nvPr/>
        </p:nvSpPr>
        <p:spPr>
          <a:xfrm>
            <a:off x="519197" y="3114283"/>
            <a:ext cx="2348206" cy="584775"/>
          </a:xfrm>
          <a:custGeom>
            <a:avLst/>
            <a:gdLst>
              <a:gd name="connsiteX0" fmla="*/ 0 w 2348206"/>
              <a:gd name="connsiteY0" fmla="*/ 0 h 584775"/>
              <a:gd name="connsiteX1" fmla="*/ 563569 w 2348206"/>
              <a:gd name="connsiteY1" fmla="*/ 0 h 584775"/>
              <a:gd name="connsiteX2" fmla="*/ 1150621 w 2348206"/>
              <a:gd name="connsiteY2" fmla="*/ 0 h 584775"/>
              <a:gd name="connsiteX3" fmla="*/ 1737672 w 2348206"/>
              <a:gd name="connsiteY3" fmla="*/ 0 h 584775"/>
              <a:gd name="connsiteX4" fmla="*/ 2348206 w 2348206"/>
              <a:gd name="connsiteY4" fmla="*/ 0 h 584775"/>
              <a:gd name="connsiteX5" fmla="*/ 2348206 w 2348206"/>
              <a:gd name="connsiteY5" fmla="*/ 584775 h 584775"/>
              <a:gd name="connsiteX6" fmla="*/ 1761155 w 2348206"/>
              <a:gd name="connsiteY6" fmla="*/ 584775 h 584775"/>
              <a:gd name="connsiteX7" fmla="*/ 1221067 w 2348206"/>
              <a:gd name="connsiteY7" fmla="*/ 584775 h 584775"/>
              <a:gd name="connsiteX8" fmla="*/ 680980 w 2348206"/>
              <a:gd name="connsiteY8" fmla="*/ 584775 h 584775"/>
              <a:gd name="connsiteX9" fmla="*/ 0 w 2348206"/>
              <a:gd name="connsiteY9" fmla="*/ 584775 h 584775"/>
              <a:gd name="connsiteX10" fmla="*/ 0 w 2348206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48206" h="584775" fill="none" extrusionOk="0">
                <a:moveTo>
                  <a:pt x="0" y="0"/>
                </a:moveTo>
                <a:cubicBezTo>
                  <a:pt x="126056" y="12200"/>
                  <a:pt x="384281" y="-25638"/>
                  <a:pt x="563569" y="0"/>
                </a:cubicBezTo>
                <a:cubicBezTo>
                  <a:pt x="742857" y="25638"/>
                  <a:pt x="930220" y="-11822"/>
                  <a:pt x="1150621" y="0"/>
                </a:cubicBezTo>
                <a:cubicBezTo>
                  <a:pt x="1371022" y="11822"/>
                  <a:pt x="1453408" y="-21022"/>
                  <a:pt x="1737672" y="0"/>
                </a:cubicBezTo>
                <a:cubicBezTo>
                  <a:pt x="2021936" y="21022"/>
                  <a:pt x="2208772" y="4357"/>
                  <a:pt x="2348206" y="0"/>
                </a:cubicBezTo>
                <a:cubicBezTo>
                  <a:pt x="2373283" y="197191"/>
                  <a:pt x="2360257" y="374282"/>
                  <a:pt x="2348206" y="584775"/>
                </a:cubicBezTo>
                <a:cubicBezTo>
                  <a:pt x="2062900" y="578597"/>
                  <a:pt x="1983461" y="569063"/>
                  <a:pt x="1761155" y="584775"/>
                </a:cubicBezTo>
                <a:cubicBezTo>
                  <a:pt x="1538849" y="600487"/>
                  <a:pt x="1412730" y="610051"/>
                  <a:pt x="1221067" y="584775"/>
                </a:cubicBezTo>
                <a:cubicBezTo>
                  <a:pt x="1029404" y="559499"/>
                  <a:pt x="797989" y="596992"/>
                  <a:pt x="680980" y="584775"/>
                </a:cubicBezTo>
                <a:cubicBezTo>
                  <a:pt x="563971" y="572558"/>
                  <a:pt x="291298" y="590934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348206" h="584775" stroke="0" extrusionOk="0">
                <a:moveTo>
                  <a:pt x="0" y="0"/>
                </a:moveTo>
                <a:cubicBezTo>
                  <a:pt x="281284" y="-20404"/>
                  <a:pt x="442556" y="-19536"/>
                  <a:pt x="563569" y="0"/>
                </a:cubicBezTo>
                <a:cubicBezTo>
                  <a:pt x="684582" y="19536"/>
                  <a:pt x="825647" y="-24513"/>
                  <a:pt x="1080175" y="0"/>
                </a:cubicBezTo>
                <a:cubicBezTo>
                  <a:pt x="1334703" y="24513"/>
                  <a:pt x="1528924" y="-31400"/>
                  <a:pt x="1714190" y="0"/>
                </a:cubicBezTo>
                <a:cubicBezTo>
                  <a:pt x="1899456" y="31400"/>
                  <a:pt x="2040821" y="6643"/>
                  <a:pt x="2348206" y="0"/>
                </a:cubicBezTo>
                <a:cubicBezTo>
                  <a:pt x="2360752" y="120638"/>
                  <a:pt x="2357974" y="453480"/>
                  <a:pt x="2348206" y="584775"/>
                </a:cubicBezTo>
                <a:cubicBezTo>
                  <a:pt x="2136357" y="575416"/>
                  <a:pt x="1996277" y="578912"/>
                  <a:pt x="1808119" y="584775"/>
                </a:cubicBezTo>
                <a:cubicBezTo>
                  <a:pt x="1619961" y="590638"/>
                  <a:pt x="1526146" y="603082"/>
                  <a:pt x="1268031" y="584775"/>
                </a:cubicBezTo>
                <a:cubicBezTo>
                  <a:pt x="1009916" y="566468"/>
                  <a:pt x="842215" y="567558"/>
                  <a:pt x="634016" y="584775"/>
                </a:cubicBezTo>
                <a:cubicBezTo>
                  <a:pt x="425818" y="601992"/>
                  <a:pt x="247814" y="561143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No, I </a:t>
            </a:r>
            <a:r>
              <a:rPr lang="es-ES" sz="3200" dirty="0" err="1">
                <a:latin typeface="Arial Rounded MT Bold" panose="020F0704030504030204" pitchFamily="34" charset="0"/>
              </a:rPr>
              <a:t>isn’t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0EC00AD-AFEF-40FE-92E1-5CD7D5BE2F4F}"/>
              </a:ext>
            </a:extLst>
          </p:cNvPr>
          <p:cNvSpPr txBox="1"/>
          <p:nvPr/>
        </p:nvSpPr>
        <p:spPr>
          <a:xfrm>
            <a:off x="3245499" y="3145575"/>
            <a:ext cx="2768082" cy="584775"/>
          </a:xfrm>
          <a:custGeom>
            <a:avLst/>
            <a:gdLst>
              <a:gd name="connsiteX0" fmla="*/ 0 w 2768082"/>
              <a:gd name="connsiteY0" fmla="*/ 0 h 584775"/>
              <a:gd name="connsiteX1" fmla="*/ 664340 w 2768082"/>
              <a:gd name="connsiteY1" fmla="*/ 0 h 584775"/>
              <a:gd name="connsiteX2" fmla="*/ 1356360 w 2768082"/>
              <a:gd name="connsiteY2" fmla="*/ 0 h 584775"/>
              <a:gd name="connsiteX3" fmla="*/ 2048381 w 2768082"/>
              <a:gd name="connsiteY3" fmla="*/ 0 h 584775"/>
              <a:gd name="connsiteX4" fmla="*/ 2768082 w 2768082"/>
              <a:gd name="connsiteY4" fmla="*/ 0 h 584775"/>
              <a:gd name="connsiteX5" fmla="*/ 2768082 w 2768082"/>
              <a:gd name="connsiteY5" fmla="*/ 584775 h 584775"/>
              <a:gd name="connsiteX6" fmla="*/ 2076062 w 2768082"/>
              <a:gd name="connsiteY6" fmla="*/ 584775 h 584775"/>
              <a:gd name="connsiteX7" fmla="*/ 1439403 w 2768082"/>
              <a:gd name="connsiteY7" fmla="*/ 584775 h 584775"/>
              <a:gd name="connsiteX8" fmla="*/ 802744 w 2768082"/>
              <a:gd name="connsiteY8" fmla="*/ 584775 h 584775"/>
              <a:gd name="connsiteX9" fmla="*/ 0 w 2768082"/>
              <a:gd name="connsiteY9" fmla="*/ 584775 h 584775"/>
              <a:gd name="connsiteX10" fmla="*/ 0 w 2768082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68082" h="584775" fill="none" extrusionOk="0">
                <a:moveTo>
                  <a:pt x="0" y="0"/>
                </a:moveTo>
                <a:cubicBezTo>
                  <a:pt x="148355" y="19259"/>
                  <a:pt x="498239" y="5312"/>
                  <a:pt x="664340" y="0"/>
                </a:cubicBezTo>
                <a:cubicBezTo>
                  <a:pt x="830441" y="-5312"/>
                  <a:pt x="1012631" y="4088"/>
                  <a:pt x="1356360" y="0"/>
                </a:cubicBezTo>
                <a:cubicBezTo>
                  <a:pt x="1700089" y="-4088"/>
                  <a:pt x="1846910" y="32796"/>
                  <a:pt x="2048381" y="0"/>
                </a:cubicBezTo>
                <a:cubicBezTo>
                  <a:pt x="2249852" y="-32796"/>
                  <a:pt x="2579986" y="378"/>
                  <a:pt x="2768082" y="0"/>
                </a:cubicBezTo>
                <a:cubicBezTo>
                  <a:pt x="2793159" y="197191"/>
                  <a:pt x="2780133" y="374282"/>
                  <a:pt x="2768082" y="584775"/>
                </a:cubicBezTo>
                <a:cubicBezTo>
                  <a:pt x="2508206" y="565356"/>
                  <a:pt x="2229045" y="584952"/>
                  <a:pt x="2076062" y="584775"/>
                </a:cubicBezTo>
                <a:cubicBezTo>
                  <a:pt x="1923079" y="584598"/>
                  <a:pt x="1577857" y="566649"/>
                  <a:pt x="1439403" y="584775"/>
                </a:cubicBezTo>
                <a:cubicBezTo>
                  <a:pt x="1300949" y="602901"/>
                  <a:pt x="938826" y="559250"/>
                  <a:pt x="802744" y="584775"/>
                </a:cubicBezTo>
                <a:cubicBezTo>
                  <a:pt x="666662" y="610300"/>
                  <a:pt x="193156" y="571130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768082" h="584775" stroke="0" extrusionOk="0">
                <a:moveTo>
                  <a:pt x="0" y="0"/>
                </a:moveTo>
                <a:cubicBezTo>
                  <a:pt x="244733" y="15130"/>
                  <a:pt x="337822" y="-19772"/>
                  <a:pt x="664340" y="0"/>
                </a:cubicBezTo>
                <a:cubicBezTo>
                  <a:pt x="990858" y="19772"/>
                  <a:pt x="1026484" y="-8416"/>
                  <a:pt x="1273318" y="0"/>
                </a:cubicBezTo>
                <a:cubicBezTo>
                  <a:pt x="1520152" y="8416"/>
                  <a:pt x="1866723" y="15055"/>
                  <a:pt x="2020700" y="0"/>
                </a:cubicBezTo>
                <a:cubicBezTo>
                  <a:pt x="2174677" y="-15055"/>
                  <a:pt x="2424905" y="-35119"/>
                  <a:pt x="2768082" y="0"/>
                </a:cubicBezTo>
                <a:cubicBezTo>
                  <a:pt x="2780628" y="120638"/>
                  <a:pt x="2777850" y="453480"/>
                  <a:pt x="2768082" y="584775"/>
                </a:cubicBezTo>
                <a:cubicBezTo>
                  <a:pt x="2627391" y="602443"/>
                  <a:pt x="2275830" y="573359"/>
                  <a:pt x="2131423" y="584775"/>
                </a:cubicBezTo>
                <a:cubicBezTo>
                  <a:pt x="1987016" y="596191"/>
                  <a:pt x="1779609" y="581600"/>
                  <a:pt x="1494764" y="584775"/>
                </a:cubicBezTo>
                <a:cubicBezTo>
                  <a:pt x="1209919" y="587950"/>
                  <a:pt x="898328" y="597700"/>
                  <a:pt x="747382" y="584775"/>
                </a:cubicBezTo>
                <a:cubicBezTo>
                  <a:pt x="596436" y="571850"/>
                  <a:pt x="305612" y="617432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No, I </a:t>
            </a:r>
            <a:r>
              <a:rPr lang="es-ES" sz="3200" dirty="0" err="1">
                <a:latin typeface="Arial Rounded MT Bold" panose="020F0704030504030204" pitchFamily="34" charset="0"/>
              </a:rPr>
              <a:t>haven’t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8280E5E-94FE-460B-A6F4-43A970D3184A}"/>
              </a:ext>
            </a:extLst>
          </p:cNvPr>
          <p:cNvSpPr txBox="1"/>
          <p:nvPr/>
        </p:nvSpPr>
        <p:spPr>
          <a:xfrm>
            <a:off x="6447452" y="3145575"/>
            <a:ext cx="2768081" cy="584775"/>
          </a:xfrm>
          <a:custGeom>
            <a:avLst/>
            <a:gdLst>
              <a:gd name="connsiteX0" fmla="*/ 0 w 2768081"/>
              <a:gd name="connsiteY0" fmla="*/ 0 h 584775"/>
              <a:gd name="connsiteX1" fmla="*/ 664339 w 2768081"/>
              <a:gd name="connsiteY1" fmla="*/ 0 h 584775"/>
              <a:gd name="connsiteX2" fmla="*/ 1356360 w 2768081"/>
              <a:gd name="connsiteY2" fmla="*/ 0 h 584775"/>
              <a:gd name="connsiteX3" fmla="*/ 2048380 w 2768081"/>
              <a:gd name="connsiteY3" fmla="*/ 0 h 584775"/>
              <a:gd name="connsiteX4" fmla="*/ 2768081 w 2768081"/>
              <a:gd name="connsiteY4" fmla="*/ 0 h 584775"/>
              <a:gd name="connsiteX5" fmla="*/ 2768081 w 2768081"/>
              <a:gd name="connsiteY5" fmla="*/ 584775 h 584775"/>
              <a:gd name="connsiteX6" fmla="*/ 2076061 w 2768081"/>
              <a:gd name="connsiteY6" fmla="*/ 584775 h 584775"/>
              <a:gd name="connsiteX7" fmla="*/ 1439402 w 2768081"/>
              <a:gd name="connsiteY7" fmla="*/ 584775 h 584775"/>
              <a:gd name="connsiteX8" fmla="*/ 802743 w 2768081"/>
              <a:gd name="connsiteY8" fmla="*/ 584775 h 584775"/>
              <a:gd name="connsiteX9" fmla="*/ 0 w 2768081"/>
              <a:gd name="connsiteY9" fmla="*/ 584775 h 584775"/>
              <a:gd name="connsiteX10" fmla="*/ 0 w 2768081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68081" h="584775" fill="none" extrusionOk="0">
                <a:moveTo>
                  <a:pt x="0" y="0"/>
                </a:moveTo>
                <a:cubicBezTo>
                  <a:pt x="153194" y="21773"/>
                  <a:pt x="502343" y="7813"/>
                  <a:pt x="664339" y="0"/>
                </a:cubicBezTo>
                <a:cubicBezTo>
                  <a:pt x="826335" y="-7813"/>
                  <a:pt x="1010870" y="500"/>
                  <a:pt x="1356360" y="0"/>
                </a:cubicBezTo>
                <a:cubicBezTo>
                  <a:pt x="1701850" y="-500"/>
                  <a:pt x="1847747" y="-33206"/>
                  <a:pt x="2048380" y="0"/>
                </a:cubicBezTo>
                <a:cubicBezTo>
                  <a:pt x="2249013" y="33206"/>
                  <a:pt x="2579985" y="378"/>
                  <a:pt x="2768081" y="0"/>
                </a:cubicBezTo>
                <a:cubicBezTo>
                  <a:pt x="2793158" y="197191"/>
                  <a:pt x="2780132" y="374282"/>
                  <a:pt x="2768081" y="584775"/>
                </a:cubicBezTo>
                <a:cubicBezTo>
                  <a:pt x="2508205" y="565356"/>
                  <a:pt x="2229044" y="584952"/>
                  <a:pt x="2076061" y="584775"/>
                </a:cubicBezTo>
                <a:cubicBezTo>
                  <a:pt x="1923078" y="584598"/>
                  <a:pt x="1577856" y="566649"/>
                  <a:pt x="1439402" y="584775"/>
                </a:cubicBezTo>
                <a:cubicBezTo>
                  <a:pt x="1300948" y="602901"/>
                  <a:pt x="938825" y="559250"/>
                  <a:pt x="802743" y="584775"/>
                </a:cubicBezTo>
                <a:cubicBezTo>
                  <a:pt x="666661" y="610300"/>
                  <a:pt x="188171" y="570836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768081" h="584775" stroke="0" extrusionOk="0">
                <a:moveTo>
                  <a:pt x="0" y="0"/>
                </a:moveTo>
                <a:cubicBezTo>
                  <a:pt x="246611" y="17356"/>
                  <a:pt x="340258" y="-15758"/>
                  <a:pt x="664339" y="0"/>
                </a:cubicBezTo>
                <a:cubicBezTo>
                  <a:pt x="988420" y="15758"/>
                  <a:pt x="1026483" y="-8416"/>
                  <a:pt x="1273317" y="0"/>
                </a:cubicBezTo>
                <a:cubicBezTo>
                  <a:pt x="1520151" y="8416"/>
                  <a:pt x="1866722" y="15055"/>
                  <a:pt x="2020699" y="0"/>
                </a:cubicBezTo>
                <a:cubicBezTo>
                  <a:pt x="2174676" y="-15055"/>
                  <a:pt x="2424904" y="-35119"/>
                  <a:pt x="2768081" y="0"/>
                </a:cubicBezTo>
                <a:cubicBezTo>
                  <a:pt x="2780627" y="120638"/>
                  <a:pt x="2777849" y="453480"/>
                  <a:pt x="2768081" y="584775"/>
                </a:cubicBezTo>
                <a:cubicBezTo>
                  <a:pt x="2627390" y="602443"/>
                  <a:pt x="2275829" y="573359"/>
                  <a:pt x="2131422" y="584775"/>
                </a:cubicBezTo>
                <a:cubicBezTo>
                  <a:pt x="1987015" y="596191"/>
                  <a:pt x="1779550" y="580012"/>
                  <a:pt x="1494764" y="584775"/>
                </a:cubicBezTo>
                <a:cubicBezTo>
                  <a:pt x="1209978" y="589538"/>
                  <a:pt x="898328" y="597700"/>
                  <a:pt x="747382" y="584775"/>
                </a:cubicBezTo>
                <a:cubicBezTo>
                  <a:pt x="596436" y="571850"/>
                  <a:pt x="305612" y="617432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No, </a:t>
            </a:r>
            <a:r>
              <a:rPr lang="es-ES" sz="3200" dirty="0" err="1">
                <a:latin typeface="Arial Rounded MT Bold" panose="020F0704030504030204" pitchFamily="34" charset="0"/>
              </a:rPr>
              <a:t>it</a:t>
            </a:r>
            <a:r>
              <a:rPr lang="es-ES" sz="3200" dirty="0">
                <a:latin typeface="Arial Rounded MT Bold" panose="020F0704030504030204" pitchFamily="34" charset="0"/>
              </a:rPr>
              <a:t> </a:t>
            </a:r>
            <a:r>
              <a:rPr lang="es-ES" sz="3200" dirty="0" err="1">
                <a:latin typeface="Arial Rounded MT Bold" panose="020F0704030504030204" pitchFamily="34" charset="0"/>
              </a:rPr>
              <a:t>haven’t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pic>
        <p:nvPicPr>
          <p:cNvPr id="11" name="Pink">
            <a:extLst>
              <a:ext uri="{FF2B5EF4-FFF2-40B4-BE49-F238E27FC236}">
                <a16:creationId xmlns:a16="http://schemas.microsoft.com/office/drawing/2014/main" id="{90D5B95A-B8CB-4F9E-A51C-360A82CDC6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2" t="13520" r="11054"/>
          <a:stretch/>
        </p:blipFill>
        <p:spPr>
          <a:xfrm>
            <a:off x="678426" y="4119716"/>
            <a:ext cx="1931437" cy="2490634"/>
          </a:xfrm>
          <a:prstGeom prst="rect">
            <a:avLst/>
          </a:prstGeom>
        </p:spPr>
      </p:pic>
      <p:pic>
        <p:nvPicPr>
          <p:cNvPr id="12" name="Green">
            <a:extLst>
              <a:ext uri="{FF2B5EF4-FFF2-40B4-BE49-F238E27FC236}">
                <a16:creationId xmlns:a16="http://schemas.microsoft.com/office/drawing/2014/main" id="{A6BED50D-ADB3-4801-99FC-2A4B2C8143E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4" t="13520" r="8476"/>
          <a:stretch/>
        </p:blipFill>
        <p:spPr>
          <a:xfrm>
            <a:off x="3608237" y="4119716"/>
            <a:ext cx="2070995" cy="2490634"/>
          </a:xfrm>
          <a:prstGeom prst="rect">
            <a:avLst/>
          </a:prstGeom>
        </p:spPr>
      </p:pic>
      <p:pic>
        <p:nvPicPr>
          <p:cNvPr id="16" name="White">
            <a:extLst>
              <a:ext uri="{FF2B5EF4-FFF2-40B4-BE49-F238E27FC236}">
                <a16:creationId xmlns:a16="http://schemas.microsoft.com/office/drawing/2014/main" id="{4612B4A6-4FF6-4C4E-AD46-E5576BCEE09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90" t="13520" r="10745"/>
          <a:stretch/>
        </p:blipFill>
        <p:spPr>
          <a:xfrm>
            <a:off x="6677606" y="4119716"/>
            <a:ext cx="1931438" cy="2490634"/>
          </a:xfrm>
          <a:prstGeom prst="rect">
            <a:avLst/>
          </a:prstGeom>
        </p:spPr>
      </p:pic>
      <p:pic>
        <p:nvPicPr>
          <p:cNvPr id="17" name="Blue">
            <a:extLst>
              <a:ext uri="{FF2B5EF4-FFF2-40B4-BE49-F238E27FC236}">
                <a16:creationId xmlns:a16="http://schemas.microsoft.com/office/drawing/2014/main" id="{C938879E-F5FC-4874-A797-24B46A18DAD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91" t="13520" r="11622"/>
          <a:stretch/>
        </p:blipFill>
        <p:spPr>
          <a:xfrm>
            <a:off x="9607418" y="4119716"/>
            <a:ext cx="1906156" cy="249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62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nk" descr="Una caricatura de una persona&#10;&#10;Descripción generada automáticamente">
            <a:extLst>
              <a:ext uri="{FF2B5EF4-FFF2-40B4-BE49-F238E27FC236}">
                <a16:creationId xmlns:a16="http://schemas.microsoft.com/office/drawing/2014/main" id="{68F561C7-E223-4BD4-8A33-134590D56B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4" r="14363"/>
          <a:stretch/>
        </p:blipFill>
        <p:spPr>
          <a:xfrm>
            <a:off x="522514" y="3730350"/>
            <a:ext cx="1931437" cy="2880000"/>
          </a:xfrm>
          <a:prstGeom prst="rect">
            <a:avLst/>
          </a:prstGeom>
        </p:spPr>
      </p:pic>
      <p:pic>
        <p:nvPicPr>
          <p:cNvPr id="15" name="Blue" descr="Una caricatura de una persona&#10;&#10;Descripción generada automáticamente">
            <a:extLst>
              <a:ext uri="{FF2B5EF4-FFF2-40B4-BE49-F238E27FC236}">
                <a16:creationId xmlns:a16="http://schemas.microsoft.com/office/drawing/2014/main" id="{0B9695BB-2D64-449A-AA1B-228A119100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4" r="13203"/>
          <a:stretch/>
        </p:blipFill>
        <p:spPr>
          <a:xfrm>
            <a:off x="9442580" y="3730350"/>
            <a:ext cx="1931438" cy="2880000"/>
          </a:xfrm>
          <a:prstGeom prst="rect">
            <a:avLst/>
          </a:prstGeom>
        </p:spPr>
      </p:pic>
      <p:pic>
        <p:nvPicPr>
          <p:cNvPr id="19" name="Green" descr="Una caricatura de una persona&#10;&#10;Descripción generada automáticamente">
            <a:extLst>
              <a:ext uri="{FF2B5EF4-FFF2-40B4-BE49-F238E27FC236}">
                <a16:creationId xmlns:a16="http://schemas.microsoft.com/office/drawing/2014/main" id="{D37DE595-69BB-49E5-822A-94EEE74D23C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81" r="13216"/>
          <a:stretch/>
        </p:blipFill>
        <p:spPr>
          <a:xfrm>
            <a:off x="3517641" y="3730350"/>
            <a:ext cx="1931437" cy="2880000"/>
          </a:xfrm>
          <a:prstGeom prst="rect">
            <a:avLst/>
          </a:prstGeom>
        </p:spPr>
      </p:pic>
      <p:pic>
        <p:nvPicPr>
          <p:cNvPr id="22" name="White" descr="Una caricatura de una persona&#10;&#10;Descripción generada automáticamente">
            <a:extLst>
              <a:ext uri="{FF2B5EF4-FFF2-40B4-BE49-F238E27FC236}">
                <a16:creationId xmlns:a16="http://schemas.microsoft.com/office/drawing/2014/main" id="{452FA22C-F14C-4C9C-B44D-83B6E1E36D2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28" r="12070"/>
          <a:stretch/>
        </p:blipFill>
        <p:spPr>
          <a:xfrm>
            <a:off x="6512768" y="3730350"/>
            <a:ext cx="1931437" cy="2880000"/>
          </a:xfrm>
          <a:prstGeom prst="rect">
            <a:avLst/>
          </a:prstGeom>
        </p:spPr>
      </p:pic>
      <p:sp>
        <p:nvSpPr>
          <p:cNvPr id="24" name="CuadroTexto 23">
            <a:extLst>
              <a:ext uri="{FF2B5EF4-FFF2-40B4-BE49-F238E27FC236}">
                <a16:creationId xmlns:a16="http://schemas.microsoft.com/office/drawing/2014/main" id="{3C010900-040A-4AF5-A28D-91750BC0ED9A}"/>
              </a:ext>
            </a:extLst>
          </p:cNvPr>
          <p:cNvSpPr txBox="1"/>
          <p:nvPr/>
        </p:nvSpPr>
        <p:spPr>
          <a:xfrm>
            <a:off x="328474" y="355106"/>
            <a:ext cx="11185864" cy="1754326"/>
          </a:xfrm>
          <a:prstGeom prst="rect">
            <a:avLst/>
          </a:prstGeom>
          <a:solidFill>
            <a:srgbClr val="FF9933"/>
          </a:solidFill>
          <a:ln w="28575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Have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you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got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a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cushion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in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your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bedroom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?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8C90D211-E2B4-4C8F-96E6-ED1BDF44385B}"/>
              </a:ext>
            </a:extLst>
          </p:cNvPr>
          <p:cNvSpPr txBox="1"/>
          <p:nvPr/>
        </p:nvSpPr>
        <p:spPr>
          <a:xfrm>
            <a:off x="9553503" y="3110253"/>
            <a:ext cx="2182670" cy="584775"/>
          </a:xfrm>
          <a:custGeom>
            <a:avLst/>
            <a:gdLst>
              <a:gd name="connsiteX0" fmla="*/ 0 w 2182670"/>
              <a:gd name="connsiteY0" fmla="*/ 0 h 584775"/>
              <a:gd name="connsiteX1" fmla="*/ 523841 w 2182670"/>
              <a:gd name="connsiteY1" fmla="*/ 0 h 584775"/>
              <a:gd name="connsiteX2" fmla="*/ 1069508 w 2182670"/>
              <a:gd name="connsiteY2" fmla="*/ 0 h 584775"/>
              <a:gd name="connsiteX3" fmla="*/ 1615176 w 2182670"/>
              <a:gd name="connsiteY3" fmla="*/ 0 h 584775"/>
              <a:gd name="connsiteX4" fmla="*/ 2182670 w 2182670"/>
              <a:gd name="connsiteY4" fmla="*/ 0 h 584775"/>
              <a:gd name="connsiteX5" fmla="*/ 2182670 w 2182670"/>
              <a:gd name="connsiteY5" fmla="*/ 584775 h 584775"/>
              <a:gd name="connsiteX6" fmla="*/ 1637003 w 2182670"/>
              <a:gd name="connsiteY6" fmla="*/ 584775 h 584775"/>
              <a:gd name="connsiteX7" fmla="*/ 1134988 w 2182670"/>
              <a:gd name="connsiteY7" fmla="*/ 584775 h 584775"/>
              <a:gd name="connsiteX8" fmla="*/ 632974 w 2182670"/>
              <a:gd name="connsiteY8" fmla="*/ 584775 h 584775"/>
              <a:gd name="connsiteX9" fmla="*/ 0 w 2182670"/>
              <a:gd name="connsiteY9" fmla="*/ 584775 h 584775"/>
              <a:gd name="connsiteX10" fmla="*/ 0 w 2182670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82670" h="584775" fill="none" extrusionOk="0">
                <a:moveTo>
                  <a:pt x="0" y="0"/>
                </a:moveTo>
                <a:cubicBezTo>
                  <a:pt x="107591" y="4549"/>
                  <a:pt x="409724" y="-16491"/>
                  <a:pt x="523841" y="0"/>
                </a:cubicBezTo>
                <a:cubicBezTo>
                  <a:pt x="637958" y="16491"/>
                  <a:pt x="817151" y="12006"/>
                  <a:pt x="1069508" y="0"/>
                </a:cubicBezTo>
                <a:cubicBezTo>
                  <a:pt x="1321865" y="-12006"/>
                  <a:pt x="1459806" y="4260"/>
                  <a:pt x="1615176" y="0"/>
                </a:cubicBezTo>
                <a:cubicBezTo>
                  <a:pt x="1770546" y="-4260"/>
                  <a:pt x="1977372" y="6696"/>
                  <a:pt x="2182670" y="0"/>
                </a:cubicBezTo>
                <a:cubicBezTo>
                  <a:pt x="2207747" y="197191"/>
                  <a:pt x="2194721" y="374282"/>
                  <a:pt x="2182670" y="584775"/>
                </a:cubicBezTo>
                <a:cubicBezTo>
                  <a:pt x="1972694" y="557889"/>
                  <a:pt x="1890409" y="591501"/>
                  <a:pt x="1637003" y="584775"/>
                </a:cubicBezTo>
                <a:cubicBezTo>
                  <a:pt x="1383597" y="578049"/>
                  <a:pt x="1348034" y="578269"/>
                  <a:pt x="1134988" y="584775"/>
                </a:cubicBezTo>
                <a:cubicBezTo>
                  <a:pt x="921943" y="591281"/>
                  <a:pt x="743232" y="593048"/>
                  <a:pt x="632974" y="584775"/>
                </a:cubicBezTo>
                <a:cubicBezTo>
                  <a:pt x="522716" y="576502"/>
                  <a:pt x="141837" y="567177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182670" h="584775" stroke="0" extrusionOk="0">
                <a:moveTo>
                  <a:pt x="0" y="0"/>
                </a:moveTo>
                <a:cubicBezTo>
                  <a:pt x="213365" y="-12532"/>
                  <a:pt x="400402" y="25168"/>
                  <a:pt x="523841" y="0"/>
                </a:cubicBezTo>
                <a:cubicBezTo>
                  <a:pt x="647280" y="-25168"/>
                  <a:pt x="822773" y="-2666"/>
                  <a:pt x="1004028" y="0"/>
                </a:cubicBezTo>
                <a:cubicBezTo>
                  <a:pt x="1185283" y="2666"/>
                  <a:pt x="1303065" y="-29462"/>
                  <a:pt x="1593349" y="0"/>
                </a:cubicBezTo>
                <a:cubicBezTo>
                  <a:pt x="1883633" y="29462"/>
                  <a:pt x="1976935" y="-6363"/>
                  <a:pt x="2182670" y="0"/>
                </a:cubicBezTo>
                <a:cubicBezTo>
                  <a:pt x="2195216" y="120638"/>
                  <a:pt x="2192438" y="453480"/>
                  <a:pt x="2182670" y="584775"/>
                </a:cubicBezTo>
                <a:cubicBezTo>
                  <a:pt x="1948529" y="593235"/>
                  <a:pt x="1888706" y="587371"/>
                  <a:pt x="1680656" y="584775"/>
                </a:cubicBezTo>
                <a:cubicBezTo>
                  <a:pt x="1472606" y="582179"/>
                  <a:pt x="1350902" y="585987"/>
                  <a:pt x="1178642" y="584775"/>
                </a:cubicBezTo>
                <a:cubicBezTo>
                  <a:pt x="1006382" y="583563"/>
                  <a:pt x="733997" y="558759"/>
                  <a:pt x="589321" y="584775"/>
                </a:cubicBezTo>
                <a:cubicBezTo>
                  <a:pt x="444645" y="610791"/>
                  <a:pt x="227061" y="598388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Yes, </a:t>
            </a:r>
            <a:r>
              <a:rPr lang="es-ES" sz="3200" dirty="0" err="1">
                <a:latin typeface="Arial Rounded MT Bold" panose="020F0704030504030204" pitchFamily="34" charset="0"/>
              </a:rPr>
              <a:t>it</a:t>
            </a:r>
            <a:r>
              <a:rPr lang="es-ES" sz="3200" dirty="0">
                <a:latin typeface="Arial Rounded MT Bold" panose="020F0704030504030204" pitchFamily="34" charset="0"/>
              </a:rPr>
              <a:t> </a:t>
            </a:r>
            <a:r>
              <a:rPr lang="es-ES" sz="3200" dirty="0" err="1">
                <a:latin typeface="Arial Rounded MT Bold" panose="020F0704030504030204" pitchFamily="34" charset="0"/>
              </a:rPr>
              <a:t>is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D1E726C-01A8-495D-A27D-7C0313E9743A}"/>
              </a:ext>
            </a:extLst>
          </p:cNvPr>
          <p:cNvSpPr txBox="1"/>
          <p:nvPr/>
        </p:nvSpPr>
        <p:spPr>
          <a:xfrm>
            <a:off x="3870414" y="3145575"/>
            <a:ext cx="1716833" cy="584775"/>
          </a:xfrm>
          <a:custGeom>
            <a:avLst/>
            <a:gdLst>
              <a:gd name="connsiteX0" fmla="*/ 0 w 1716833"/>
              <a:gd name="connsiteY0" fmla="*/ 0 h 584775"/>
              <a:gd name="connsiteX1" fmla="*/ 606614 w 1716833"/>
              <a:gd name="connsiteY1" fmla="*/ 0 h 584775"/>
              <a:gd name="connsiteX2" fmla="*/ 1196060 w 1716833"/>
              <a:gd name="connsiteY2" fmla="*/ 0 h 584775"/>
              <a:gd name="connsiteX3" fmla="*/ 1716833 w 1716833"/>
              <a:gd name="connsiteY3" fmla="*/ 0 h 584775"/>
              <a:gd name="connsiteX4" fmla="*/ 1716833 w 1716833"/>
              <a:gd name="connsiteY4" fmla="*/ 584775 h 584775"/>
              <a:gd name="connsiteX5" fmla="*/ 1178892 w 1716833"/>
              <a:gd name="connsiteY5" fmla="*/ 584775 h 584775"/>
              <a:gd name="connsiteX6" fmla="*/ 606614 w 1716833"/>
              <a:gd name="connsiteY6" fmla="*/ 584775 h 584775"/>
              <a:gd name="connsiteX7" fmla="*/ 0 w 1716833"/>
              <a:gd name="connsiteY7" fmla="*/ 584775 h 584775"/>
              <a:gd name="connsiteX8" fmla="*/ 0 w 1716833"/>
              <a:gd name="connsiteY8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6833" h="584775" fill="none" extrusionOk="0">
                <a:moveTo>
                  <a:pt x="0" y="0"/>
                </a:moveTo>
                <a:cubicBezTo>
                  <a:pt x="131998" y="-11380"/>
                  <a:pt x="341793" y="2202"/>
                  <a:pt x="606614" y="0"/>
                </a:cubicBezTo>
                <a:cubicBezTo>
                  <a:pt x="871435" y="-2202"/>
                  <a:pt x="1069890" y="341"/>
                  <a:pt x="1196060" y="0"/>
                </a:cubicBezTo>
                <a:cubicBezTo>
                  <a:pt x="1322230" y="-341"/>
                  <a:pt x="1483962" y="-22790"/>
                  <a:pt x="1716833" y="0"/>
                </a:cubicBezTo>
                <a:cubicBezTo>
                  <a:pt x="1689418" y="179062"/>
                  <a:pt x="1707886" y="303915"/>
                  <a:pt x="1716833" y="584775"/>
                </a:cubicBezTo>
                <a:cubicBezTo>
                  <a:pt x="1577828" y="585852"/>
                  <a:pt x="1363515" y="572561"/>
                  <a:pt x="1178892" y="584775"/>
                </a:cubicBezTo>
                <a:cubicBezTo>
                  <a:pt x="994269" y="596989"/>
                  <a:pt x="868580" y="594533"/>
                  <a:pt x="606614" y="584775"/>
                </a:cubicBezTo>
                <a:cubicBezTo>
                  <a:pt x="344648" y="575017"/>
                  <a:pt x="145094" y="559650"/>
                  <a:pt x="0" y="584775"/>
                </a:cubicBezTo>
                <a:cubicBezTo>
                  <a:pt x="2680" y="301565"/>
                  <a:pt x="1607" y="244936"/>
                  <a:pt x="0" y="0"/>
                </a:cubicBezTo>
                <a:close/>
              </a:path>
              <a:path w="1716833" h="584775" stroke="0" extrusionOk="0">
                <a:moveTo>
                  <a:pt x="0" y="0"/>
                </a:moveTo>
                <a:cubicBezTo>
                  <a:pt x="189186" y="-24455"/>
                  <a:pt x="415604" y="-8906"/>
                  <a:pt x="555109" y="0"/>
                </a:cubicBezTo>
                <a:cubicBezTo>
                  <a:pt x="694614" y="8906"/>
                  <a:pt x="935616" y="21516"/>
                  <a:pt x="1075882" y="0"/>
                </a:cubicBezTo>
                <a:cubicBezTo>
                  <a:pt x="1216148" y="-21516"/>
                  <a:pt x="1512810" y="3212"/>
                  <a:pt x="1716833" y="0"/>
                </a:cubicBezTo>
                <a:cubicBezTo>
                  <a:pt x="1699164" y="227626"/>
                  <a:pt x="1736567" y="341921"/>
                  <a:pt x="1716833" y="584775"/>
                </a:cubicBezTo>
                <a:cubicBezTo>
                  <a:pt x="1588301" y="583263"/>
                  <a:pt x="1385733" y="566853"/>
                  <a:pt x="1178892" y="584775"/>
                </a:cubicBezTo>
                <a:cubicBezTo>
                  <a:pt x="972051" y="602697"/>
                  <a:pt x="808025" y="577977"/>
                  <a:pt x="572278" y="584775"/>
                </a:cubicBezTo>
                <a:cubicBezTo>
                  <a:pt x="336531" y="591573"/>
                  <a:pt x="263423" y="568803"/>
                  <a:pt x="0" y="584775"/>
                </a:cubicBezTo>
                <a:cubicBezTo>
                  <a:pt x="25670" y="459023"/>
                  <a:pt x="-4323" y="217936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Yes, I </a:t>
            </a:r>
            <a:r>
              <a:rPr lang="es-ES" sz="3200" dirty="0" err="1">
                <a:latin typeface="Arial Rounded MT Bold" panose="020F0704030504030204" pitchFamily="34" charset="0"/>
              </a:rPr>
              <a:t>is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0EC00AD-AFEF-40FE-92E1-5CD7D5BE2F4F}"/>
              </a:ext>
            </a:extLst>
          </p:cNvPr>
          <p:cNvSpPr txBox="1"/>
          <p:nvPr/>
        </p:nvSpPr>
        <p:spPr>
          <a:xfrm>
            <a:off x="660799" y="3145575"/>
            <a:ext cx="2254036" cy="584775"/>
          </a:xfrm>
          <a:custGeom>
            <a:avLst/>
            <a:gdLst>
              <a:gd name="connsiteX0" fmla="*/ 0 w 2254036"/>
              <a:gd name="connsiteY0" fmla="*/ 0 h 584775"/>
              <a:gd name="connsiteX1" fmla="*/ 540969 w 2254036"/>
              <a:gd name="connsiteY1" fmla="*/ 0 h 584775"/>
              <a:gd name="connsiteX2" fmla="*/ 1104478 w 2254036"/>
              <a:gd name="connsiteY2" fmla="*/ 0 h 584775"/>
              <a:gd name="connsiteX3" fmla="*/ 1667987 w 2254036"/>
              <a:gd name="connsiteY3" fmla="*/ 0 h 584775"/>
              <a:gd name="connsiteX4" fmla="*/ 2254036 w 2254036"/>
              <a:gd name="connsiteY4" fmla="*/ 0 h 584775"/>
              <a:gd name="connsiteX5" fmla="*/ 2254036 w 2254036"/>
              <a:gd name="connsiteY5" fmla="*/ 584775 h 584775"/>
              <a:gd name="connsiteX6" fmla="*/ 1690527 w 2254036"/>
              <a:gd name="connsiteY6" fmla="*/ 584775 h 584775"/>
              <a:gd name="connsiteX7" fmla="*/ 1172099 w 2254036"/>
              <a:gd name="connsiteY7" fmla="*/ 584775 h 584775"/>
              <a:gd name="connsiteX8" fmla="*/ 653670 w 2254036"/>
              <a:gd name="connsiteY8" fmla="*/ 584775 h 584775"/>
              <a:gd name="connsiteX9" fmla="*/ 0 w 2254036"/>
              <a:gd name="connsiteY9" fmla="*/ 584775 h 584775"/>
              <a:gd name="connsiteX10" fmla="*/ 0 w 2254036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54036" h="584775" fill="none" extrusionOk="0">
                <a:moveTo>
                  <a:pt x="0" y="0"/>
                </a:moveTo>
                <a:cubicBezTo>
                  <a:pt x="170066" y="25508"/>
                  <a:pt x="349776" y="18308"/>
                  <a:pt x="540969" y="0"/>
                </a:cubicBezTo>
                <a:cubicBezTo>
                  <a:pt x="732162" y="-18308"/>
                  <a:pt x="900472" y="-19338"/>
                  <a:pt x="1104478" y="0"/>
                </a:cubicBezTo>
                <a:cubicBezTo>
                  <a:pt x="1308484" y="19338"/>
                  <a:pt x="1485216" y="20849"/>
                  <a:pt x="1667987" y="0"/>
                </a:cubicBezTo>
                <a:cubicBezTo>
                  <a:pt x="1850758" y="-20849"/>
                  <a:pt x="1979681" y="854"/>
                  <a:pt x="2254036" y="0"/>
                </a:cubicBezTo>
                <a:cubicBezTo>
                  <a:pt x="2279113" y="197191"/>
                  <a:pt x="2266087" y="374282"/>
                  <a:pt x="2254036" y="584775"/>
                </a:cubicBezTo>
                <a:cubicBezTo>
                  <a:pt x="2067319" y="583366"/>
                  <a:pt x="1847176" y="603599"/>
                  <a:pt x="1690527" y="584775"/>
                </a:cubicBezTo>
                <a:cubicBezTo>
                  <a:pt x="1533878" y="565951"/>
                  <a:pt x="1390866" y="570067"/>
                  <a:pt x="1172099" y="584775"/>
                </a:cubicBezTo>
                <a:cubicBezTo>
                  <a:pt x="953332" y="599483"/>
                  <a:pt x="885574" y="589569"/>
                  <a:pt x="653670" y="584775"/>
                </a:cubicBezTo>
                <a:cubicBezTo>
                  <a:pt x="421766" y="579981"/>
                  <a:pt x="196402" y="555888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254036" h="584775" stroke="0" extrusionOk="0">
                <a:moveTo>
                  <a:pt x="0" y="0"/>
                </a:moveTo>
                <a:cubicBezTo>
                  <a:pt x="158249" y="-4817"/>
                  <a:pt x="405956" y="-22518"/>
                  <a:pt x="540969" y="0"/>
                </a:cubicBezTo>
                <a:cubicBezTo>
                  <a:pt x="675982" y="22518"/>
                  <a:pt x="921845" y="-12192"/>
                  <a:pt x="1036857" y="0"/>
                </a:cubicBezTo>
                <a:cubicBezTo>
                  <a:pt x="1151869" y="12192"/>
                  <a:pt x="1507692" y="-22886"/>
                  <a:pt x="1645446" y="0"/>
                </a:cubicBezTo>
                <a:cubicBezTo>
                  <a:pt x="1783200" y="22886"/>
                  <a:pt x="2021928" y="9059"/>
                  <a:pt x="2254036" y="0"/>
                </a:cubicBezTo>
                <a:cubicBezTo>
                  <a:pt x="2266582" y="120638"/>
                  <a:pt x="2263804" y="453480"/>
                  <a:pt x="2254036" y="584775"/>
                </a:cubicBezTo>
                <a:cubicBezTo>
                  <a:pt x="2067510" y="609369"/>
                  <a:pt x="1960846" y="583390"/>
                  <a:pt x="1735608" y="584775"/>
                </a:cubicBezTo>
                <a:cubicBezTo>
                  <a:pt x="1510370" y="586160"/>
                  <a:pt x="1369761" y="582338"/>
                  <a:pt x="1217179" y="584775"/>
                </a:cubicBezTo>
                <a:cubicBezTo>
                  <a:pt x="1064597" y="587212"/>
                  <a:pt x="837521" y="611473"/>
                  <a:pt x="608590" y="584775"/>
                </a:cubicBezTo>
                <a:cubicBezTo>
                  <a:pt x="379659" y="558077"/>
                  <a:pt x="259176" y="566027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Yes, I </a:t>
            </a:r>
            <a:r>
              <a:rPr lang="es-ES" sz="3200" dirty="0" err="1">
                <a:latin typeface="Arial Rounded MT Bold" panose="020F0704030504030204" pitchFamily="34" charset="0"/>
              </a:rPr>
              <a:t>have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8280E5E-94FE-460B-A6F4-43A970D3184A}"/>
              </a:ext>
            </a:extLst>
          </p:cNvPr>
          <p:cNvSpPr txBox="1"/>
          <p:nvPr/>
        </p:nvSpPr>
        <p:spPr>
          <a:xfrm>
            <a:off x="6447453" y="3145575"/>
            <a:ext cx="2323323" cy="584775"/>
          </a:xfrm>
          <a:custGeom>
            <a:avLst/>
            <a:gdLst>
              <a:gd name="connsiteX0" fmla="*/ 0 w 2323323"/>
              <a:gd name="connsiteY0" fmla="*/ 0 h 584775"/>
              <a:gd name="connsiteX1" fmla="*/ 557598 w 2323323"/>
              <a:gd name="connsiteY1" fmla="*/ 0 h 584775"/>
              <a:gd name="connsiteX2" fmla="*/ 1138428 w 2323323"/>
              <a:gd name="connsiteY2" fmla="*/ 0 h 584775"/>
              <a:gd name="connsiteX3" fmla="*/ 1719259 w 2323323"/>
              <a:gd name="connsiteY3" fmla="*/ 0 h 584775"/>
              <a:gd name="connsiteX4" fmla="*/ 2323323 w 2323323"/>
              <a:gd name="connsiteY4" fmla="*/ 0 h 584775"/>
              <a:gd name="connsiteX5" fmla="*/ 2323323 w 2323323"/>
              <a:gd name="connsiteY5" fmla="*/ 584775 h 584775"/>
              <a:gd name="connsiteX6" fmla="*/ 1742492 w 2323323"/>
              <a:gd name="connsiteY6" fmla="*/ 584775 h 584775"/>
              <a:gd name="connsiteX7" fmla="*/ 1208128 w 2323323"/>
              <a:gd name="connsiteY7" fmla="*/ 584775 h 584775"/>
              <a:gd name="connsiteX8" fmla="*/ 673764 w 2323323"/>
              <a:gd name="connsiteY8" fmla="*/ 584775 h 584775"/>
              <a:gd name="connsiteX9" fmla="*/ 0 w 2323323"/>
              <a:gd name="connsiteY9" fmla="*/ 584775 h 584775"/>
              <a:gd name="connsiteX10" fmla="*/ 0 w 2323323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23323" h="584775" fill="none" extrusionOk="0">
                <a:moveTo>
                  <a:pt x="0" y="0"/>
                </a:moveTo>
                <a:cubicBezTo>
                  <a:pt x="224927" y="-21671"/>
                  <a:pt x="335456" y="15817"/>
                  <a:pt x="557598" y="0"/>
                </a:cubicBezTo>
                <a:cubicBezTo>
                  <a:pt x="779740" y="-15817"/>
                  <a:pt x="939777" y="-10272"/>
                  <a:pt x="1138428" y="0"/>
                </a:cubicBezTo>
                <a:cubicBezTo>
                  <a:pt x="1337079" y="10272"/>
                  <a:pt x="1482216" y="-26310"/>
                  <a:pt x="1719259" y="0"/>
                </a:cubicBezTo>
                <a:cubicBezTo>
                  <a:pt x="1956302" y="26310"/>
                  <a:pt x="2073101" y="-23673"/>
                  <a:pt x="2323323" y="0"/>
                </a:cubicBezTo>
                <a:cubicBezTo>
                  <a:pt x="2348400" y="197191"/>
                  <a:pt x="2335374" y="374282"/>
                  <a:pt x="2323323" y="584775"/>
                </a:cubicBezTo>
                <a:cubicBezTo>
                  <a:pt x="2202457" y="570111"/>
                  <a:pt x="1947986" y="598402"/>
                  <a:pt x="1742492" y="584775"/>
                </a:cubicBezTo>
                <a:cubicBezTo>
                  <a:pt x="1536998" y="571148"/>
                  <a:pt x="1341445" y="601748"/>
                  <a:pt x="1208128" y="584775"/>
                </a:cubicBezTo>
                <a:cubicBezTo>
                  <a:pt x="1074811" y="567802"/>
                  <a:pt x="809465" y="578728"/>
                  <a:pt x="673764" y="584775"/>
                </a:cubicBezTo>
                <a:cubicBezTo>
                  <a:pt x="538063" y="590822"/>
                  <a:pt x="328765" y="587486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323323" h="584775" stroke="0" extrusionOk="0">
                <a:moveTo>
                  <a:pt x="0" y="0"/>
                </a:moveTo>
                <a:cubicBezTo>
                  <a:pt x="115661" y="-20109"/>
                  <a:pt x="354221" y="21672"/>
                  <a:pt x="557598" y="0"/>
                </a:cubicBezTo>
                <a:cubicBezTo>
                  <a:pt x="760975" y="-21672"/>
                  <a:pt x="851284" y="4192"/>
                  <a:pt x="1068729" y="0"/>
                </a:cubicBezTo>
                <a:cubicBezTo>
                  <a:pt x="1286174" y="-4192"/>
                  <a:pt x="1547694" y="-2308"/>
                  <a:pt x="1696026" y="0"/>
                </a:cubicBezTo>
                <a:cubicBezTo>
                  <a:pt x="1844358" y="2308"/>
                  <a:pt x="2178593" y="-5601"/>
                  <a:pt x="2323323" y="0"/>
                </a:cubicBezTo>
                <a:cubicBezTo>
                  <a:pt x="2335869" y="120638"/>
                  <a:pt x="2333091" y="453480"/>
                  <a:pt x="2323323" y="584775"/>
                </a:cubicBezTo>
                <a:cubicBezTo>
                  <a:pt x="2198404" y="567668"/>
                  <a:pt x="2034998" y="592697"/>
                  <a:pt x="1788959" y="584775"/>
                </a:cubicBezTo>
                <a:cubicBezTo>
                  <a:pt x="1542920" y="576853"/>
                  <a:pt x="1435582" y="572634"/>
                  <a:pt x="1254594" y="584775"/>
                </a:cubicBezTo>
                <a:cubicBezTo>
                  <a:pt x="1073607" y="596916"/>
                  <a:pt x="766230" y="563263"/>
                  <a:pt x="627297" y="584775"/>
                </a:cubicBezTo>
                <a:cubicBezTo>
                  <a:pt x="488364" y="606287"/>
                  <a:pt x="202472" y="570238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Yes, I </a:t>
            </a:r>
            <a:r>
              <a:rPr lang="es-ES" sz="3200" dirty="0" err="1">
                <a:latin typeface="Arial Rounded MT Bold" panose="020F0704030504030204" pitchFamily="34" charset="0"/>
              </a:rPr>
              <a:t>isn’t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75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uadroTexto 23">
            <a:extLst>
              <a:ext uri="{FF2B5EF4-FFF2-40B4-BE49-F238E27FC236}">
                <a16:creationId xmlns:a16="http://schemas.microsoft.com/office/drawing/2014/main" id="{3C010900-040A-4AF5-A28D-91750BC0ED9A}"/>
              </a:ext>
            </a:extLst>
          </p:cNvPr>
          <p:cNvSpPr txBox="1"/>
          <p:nvPr/>
        </p:nvSpPr>
        <p:spPr>
          <a:xfrm>
            <a:off x="328474" y="355106"/>
            <a:ext cx="11185864" cy="1754326"/>
          </a:xfrm>
          <a:prstGeom prst="rect">
            <a:avLst/>
          </a:prstGeom>
          <a:solidFill>
            <a:srgbClr val="FF9933"/>
          </a:solidFill>
          <a:ln w="28575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Have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you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got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a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picture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in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your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bedroom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?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8C90D211-E2B4-4C8F-96E6-ED1BDF44385B}"/>
              </a:ext>
            </a:extLst>
          </p:cNvPr>
          <p:cNvSpPr txBox="1"/>
          <p:nvPr/>
        </p:nvSpPr>
        <p:spPr>
          <a:xfrm>
            <a:off x="3385969" y="3179143"/>
            <a:ext cx="2182670" cy="584775"/>
          </a:xfrm>
          <a:custGeom>
            <a:avLst/>
            <a:gdLst>
              <a:gd name="connsiteX0" fmla="*/ 0 w 2182670"/>
              <a:gd name="connsiteY0" fmla="*/ 0 h 584775"/>
              <a:gd name="connsiteX1" fmla="*/ 523841 w 2182670"/>
              <a:gd name="connsiteY1" fmla="*/ 0 h 584775"/>
              <a:gd name="connsiteX2" fmla="*/ 1069508 w 2182670"/>
              <a:gd name="connsiteY2" fmla="*/ 0 h 584775"/>
              <a:gd name="connsiteX3" fmla="*/ 1615176 w 2182670"/>
              <a:gd name="connsiteY3" fmla="*/ 0 h 584775"/>
              <a:gd name="connsiteX4" fmla="*/ 2182670 w 2182670"/>
              <a:gd name="connsiteY4" fmla="*/ 0 h 584775"/>
              <a:gd name="connsiteX5" fmla="*/ 2182670 w 2182670"/>
              <a:gd name="connsiteY5" fmla="*/ 584775 h 584775"/>
              <a:gd name="connsiteX6" fmla="*/ 1637003 w 2182670"/>
              <a:gd name="connsiteY6" fmla="*/ 584775 h 584775"/>
              <a:gd name="connsiteX7" fmla="*/ 1134988 w 2182670"/>
              <a:gd name="connsiteY7" fmla="*/ 584775 h 584775"/>
              <a:gd name="connsiteX8" fmla="*/ 632974 w 2182670"/>
              <a:gd name="connsiteY8" fmla="*/ 584775 h 584775"/>
              <a:gd name="connsiteX9" fmla="*/ 0 w 2182670"/>
              <a:gd name="connsiteY9" fmla="*/ 584775 h 584775"/>
              <a:gd name="connsiteX10" fmla="*/ 0 w 2182670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82670" h="584775" fill="none" extrusionOk="0">
                <a:moveTo>
                  <a:pt x="0" y="0"/>
                </a:moveTo>
                <a:cubicBezTo>
                  <a:pt x="107591" y="4549"/>
                  <a:pt x="409724" y="-16491"/>
                  <a:pt x="523841" y="0"/>
                </a:cubicBezTo>
                <a:cubicBezTo>
                  <a:pt x="637958" y="16491"/>
                  <a:pt x="817151" y="12006"/>
                  <a:pt x="1069508" y="0"/>
                </a:cubicBezTo>
                <a:cubicBezTo>
                  <a:pt x="1321865" y="-12006"/>
                  <a:pt x="1459806" y="4260"/>
                  <a:pt x="1615176" y="0"/>
                </a:cubicBezTo>
                <a:cubicBezTo>
                  <a:pt x="1770546" y="-4260"/>
                  <a:pt x="1977372" y="6696"/>
                  <a:pt x="2182670" y="0"/>
                </a:cubicBezTo>
                <a:cubicBezTo>
                  <a:pt x="2207747" y="197191"/>
                  <a:pt x="2194721" y="374282"/>
                  <a:pt x="2182670" y="584775"/>
                </a:cubicBezTo>
                <a:cubicBezTo>
                  <a:pt x="1972694" y="557889"/>
                  <a:pt x="1890409" y="591501"/>
                  <a:pt x="1637003" y="584775"/>
                </a:cubicBezTo>
                <a:cubicBezTo>
                  <a:pt x="1383597" y="578049"/>
                  <a:pt x="1348034" y="578269"/>
                  <a:pt x="1134988" y="584775"/>
                </a:cubicBezTo>
                <a:cubicBezTo>
                  <a:pt x="921943" y="591281"/>
                  <a:pt x="743232" y="593048"/>
                  <a:pt x="632974" y="584775"/>
                </a:cubicBezTo>
                <a:cubicBezTo>
                  <a:pt x="522716" y="576502"/>
                  <a:pt x="141837" y="567177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182670" h="584775" stroke="0" extrusionOk="0">
                <a:moveTo>
                  <a:pt x="0" y="0"/>
                </a:moveTo>
                <a:cubicBezTo>
                  <a:pt x="213365" y="-12532"/>
                  <a:pt x="400402" y="25168"/>
                  <a:pt x="523841" y="0"/>
                </a:cubicBezTo>
                <a:cubicBezTo>
                  <a:pt x="647280" y="-25168"/>
                  <a:pt x="822773" y="-2666"/>
                  <a:pt x="1004028" y="0"/>
                </a:cubicBezTo>
                <a:cubicBezTo>
                  <a:pt x="1185283" y="2666"/>
                  <a:pt x="1303065" y="-29462"/>
                  <a:pt x="1593349" y="0"/>
                </a:cubicBezTo>
                <a:cubicBezTo>
                  <a:pt x="1883633" y="29462"/>
                  <a:pt x="1976935" y="-6363"/>
                  <a:pt x="2182670" y="0"/>
                </a:cubicBezTo>
                <a:cubicBezTo>
                  <a:pt x="2195216" y="120638"/>
                  <a:pt x="2192438" y="453480"/>
                  <a:pt x="2182670" y="584775"/>
                </a:cubicBezTo>
                <a:cubicBezTo>
                  <a:pt x="1948529" y="593235"/>
                  <a:pt x="1888706" y="587371"/>
                  <a:pt x="1680656" y="584775"/>
                </a:cubicBezTo>
                <a:cubicBezTo>
                  <a:pt x="1472606" y="582179"/>
                  <a:pt x="1350902" y="585987"/>
                  <a:pt x="1178642" y="584775"/>
                </a:cubicBezTo>
                <a:cubicBezTo>
                  <a:pt x="1006382" y="583563"/>
                  <a:pt x="733997" y="558759"/>
                  <a:pt x="589321" y="584775"/>
                </a:cubicBezTo>
                <a:cubicBezTo>
                  <a:pt x="444645" y="610791"/>
                  <a:pt x="227061" y="598388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No, </a:t>
            </a:r>
            <a:r>
              <a:rPr lang="es-ES" sz="3200" dirty="0" err="1">
                <a:latin typeface="Arial Rounded MT Bold" panose="020F0704030504030204" pitchFamily="34" charset="0"/>
              </a:rPr>
              <a:t>it</a:t>
            </a:r>
            <a:r>
              <a:rPr lang="es-ES" sz="3200" dirty="0">
                <a:latin typeface="Arial Rounded MT Bold" panose="020F0704030504030204" pitchFamily="34" charset="0"/>
              </a:rPr>
              <a:t> </a:t>
            </a:r>
            <a:r>
              <a:rPr lang="es-ES" sz="3200" dirty="0" err="1">
                <a:latin typeface="Arial Rounded MT Bold" panose="020F0704030504030204" pitchFamily="34" charset="0"/>
              </a:rPr>
              <a:t>is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D1E726C-01A8-495D-A27D-7C0313E9743A}"/>
              </a:ext>
            </a:extLst>
          </p:cNvPr>
          <p:cNvSpPr txBox="1"/>
          <p:nvPr/>
        </p:nvSpPr>
        <p:spPr>
          <a:xfrm>
            <a:off x="6149559" y="3179143"/>
            <a:ext cx="2348206" cy="584775"/>
          </a:xfrm>
          <a:custGeom>
            <a:avLst/>
            <a:gdLst>
              <a:gd name="connsiteX0" fmla="*/ 0 w 2348206"/>
              <a:gd name="connsiteY0" fmla="*/ 0 h 584775"/>
              <a:gd name="connsiteX1" fmla="*/ 563569 w 2348206"/>
              <a:gd name="connsiteY1" fmla="*/ 0 h 584775"/>
              <a:gd name="connsiteX2" fmla="*/ 1150621 w 2348206"/>
              <a:gd name="connsiteY2" fmla="*/ 0 h 584775"/>
              <a:gd name="connsiteX3" fmla="*/ 1737672 w 2348206"/>
              <a:gd name="connsiteY3" fmla="*/ 0 h 584775"/>
              <a:gd name="connsiteX4" fmla="*/ 2348206 w 2348206"/>
              <a:gd name="connsiteY4" fmla="*/ 0 h 584775"/>
              <a:gd name="connsiteX5" fmla="*/ 2348206 w 2348206"/>
              <a:gd name="connsiteY5" fmla="*/ 584775 h 584775"/>
              <a:gd name="connsiteX6" fmla="*/ 1761155 w 2348206"/>
              <a:gd name="connsiteY6" fmla="*/ 584775 h 584775"/>
              <a:gd name="connsiteX7" fmla="*/ 1221067 w 2348206"/>
              <a:gd name="connsiteY7" fmla="*/ 584775 h 584775"/>
              <a:gd name="connsiteX8" fmla="*/ 680980 w 2348206"/>
              <a:gd name="connsiteY8" fmla="*/ 584775 h 584775"/>
              <a:gd name="connsiteX9" fmla="*/ 0 w 2348206"/>
              <a:gd name="connsiteY9" fmla="*/ 584775 h 584775"/>
              <a:gd name="connsiteX10" fmla="*/ 0 w 2348206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48206" h="584775" fill="none" extrusionOk="0">
                <a:moveTo>
                  <a:pt x="0" y="0"/>
                </a:moveTo>
                <a:cubicBezTo>
                  <a:pt x="126056" y="12200"/>
                  <a:pt x="384281" y="-25638"/>
                  <a:pt x="563569" y="0"/>
                </a:cubicBezTo>
                <a:cubicBezTo>
                  <a:pt x="742857" y="25638"/>
                  <a:pt x="930220" y="-11822"/>
                  <a:pt x="1150621" y="0"/>
                </a:cubicBezTo>
                <a:cubicBezTo>
                  <a:pt x="1371022" y="11822"/>
                  <a:pt x="1453408" y="-21022"/>
                  <a:pt x="1737672" y="0"/>
                </a:cubicBezTo>
                <a:cubicBezTo>
                  <a:pt x="2021936" y="21022"/>
                  <a:pt x="2208772" y="4357"/>
                  <a:pt x="2348206" y="0"/>
                </a:cubicBezTo>
                <a:cubicBezTo>
                  <a:pt x="2373283" y="197191"/>
                  <a:pt x="2360257" y="374282"/>
                  <a:pt x="2348206" y="584775"/>
                </a:cubicBezTo>
                <a:cubicBezTo>
                  <a:pt x="2062900" y="578597"/>
                  <a:pt x="1983461" y="569063"/>
                  <a:pt x="1761155" y="584775"/>
                </a:cubicBezTo>
                <a:cubicBezTo>
                  <a:pt x="1538849" y="600487"/>
                  <a:pt x="1412730" y="610051"/>
                  <a:pt x="1221067" y="584775"/>
                </a:cubicBezTo>
                <a:cubicBezTo>
                  <a:pt x="1029404" y="559499"/>
                  <a:pt x="797989" y="596992"/>
                  <a:pt x="680980" y="584775"/>
                </a:cubicBezTo>
                <a:cubicBezTo>
                  <a:pt x="563971" y="572558"/>
                  <a:pt x="291298" y="590934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348206" h="584775" stroke="0" extrusionOk="0">
                <a:moveTo>
                  <a:pt x="0" y="0"/>
                </a:moveTo>
                <a:cubicBezTo>
                  <a:pt x="281284" y="-20404"/>
                  <a:pt x="442556" y="-19536"/>
                  <a:pt x="563569" y="0"/>
                </a:cubicBezTo>
                <a:cubicBezTo>
                  <a:pt x="684582" y="19536"/>
                  <a:pt x="825647" y="-24513"/>
                  <a:pt x="1080175" y="0"/>
                </a:cubicBezTo>
                <a:cubicBezTo>
                  <a:pt x="1334703" y="24513"/>
                  <a:pt x="1528924" y="-31400"/>
                  <a:pt x="1714190" y="0"/>
                </a:cubicBezTo>
                <a:cubicBezTo>
                  <a:pt x="1899456" y="31400"/>
                  <a:pt x="2040821" y="6643"/>
                  <a:pt x="2348206" y="0"/>
                </a:cubicBezTo>
                <a:cubicBezTo>
                  <a:pt x="2360752" y="120638"/>
                  <a:pt x="2357974" y="453480"/>
                  <a:pt x="2348206" y="584775"/>
                </a:cubicBezTo>
                <a:cubicBezTo>
                  <a:pt x="2136357" y="575416"/>
                  <a:pt x="1996277" y="578912"/>
                  <a:pt x="1808119" y="584775"/>
                </a:cubicBezTo>
                <a:cubicBezTo>
                  <a:pt x="1619961" y="590638"/>
                  <a:pt x="1526146" y="603082"/>
                  <a:pt x="1268031" y="584775"/>
                </a:cubicBezTo>
                <a:cubicBezTo>
                  <a:pt x="1009916" y="566468"/>
                  <a:pt x="842215" y="567558"/>
                  <a:pt x="634016" y="584775"/>
                </a:cubicBezTo>
                <a:cubicBezTo>
                  <a:pt x="425818" y="601992"/>
                  <a:pt x="247814" y="561143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No, I </a:t>
            </a:r>
            <a:r>
              <a:rPr lang="es-ES" sz="3200" dirty="0" err="1">
                <a:latin typeface="Arial Rounded MT Bold" panose="020F0704030504030204" pitchFamily="34" charset="0"/>
              </a:rPr>
              <a:t>isn’t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0EC00AD-AFEF-40FE-92E1-5CD7D5BE2F4F}"/>
              </a:ext>
            </a:extLst>
          </p:cNvPr>
          <p:cNvSpPr txBox="1"/>
          <p:nvPr/>
        </p:nvSpPr>
        <p:spPr>
          <a:xfrm>
            <a:off x="242413" y="3172254"/>
            <a:ext cx="2768082" cy="584775"/>
          </a:xfrm>
          <a:custGeom>
            <a:avLst/>
            <a:gdLst>
              <a:gd name="connsiteX0" fmla="*/ 0 w 2768082"/>
              <a:gd name="connsiteY0" fmla="*/ 0 h 584775"/>
              <a:gd name="connsiteX1" fmla="*/ 664340 w 2768082"/>
              <a:gd name="connsiteY1" fmla="*/ 0 h 584775"/>
              <a:gd name="connsiteX2" fmla="*/ 1356360 w 2768082"/>
              <a:gd name="connsiteY2" fmla="*/ 0 h 584775"/>
              <a:gd name="connsiteX3" fmla="*/ 2048381 w 2768082"/>
              <a:gd name="connsiteY3" fmla="*/ 0 h 584775"/>
              <a:gd name="connsiteX4" fmla="*/ 2768082 w 2768082"/>
              <a:gd name="connsiteY4" fmla="*/ 0 h 584775"/>
              <a:gd name="connsiteX5" fmla="*/ 2768082 w 2768082"/>
              <a:gd name="connsiteY5" fmla="*/ 584775 h 584775"/>
              <a:gd name="connsiteX6" fmla="*/ 2076062 w 2768082"/>
              <a:gd name="connsiteY6" fmla="*/ 584775 h 584775"/>
              <a:gd name="connsiteX7" fmla="*/ 1439403 w 2768082"/>
              <a:gd name="connsiteY7" fmla="*/ 584775 h 584775"/>
              <a:gd name="connsiteX8" fmla="*/ 802744 w 2768082"/>
              <a:gd name="connsiteY8" fmla="*/ 584775 h 584775"/>
              <a:gd name="connsiteX9" fmla="*/ 0 w 2768082"/>
              <a:gd name="connsiteY9" fmla="*/ 584775 h 584775"/>
              <a:gd name="connsiteX10" fmla="*/ 0 w 2768082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68082" h="584775" fill="none" extrusionOk="0">
                <a:moveTo>
                  <a:pt x="0" y="0"/>
                </a:moveTo>
                <a:cubicBezTo>
                  <a:pt x="148355" y="19259"/>
                  <a:pt x="498239" y="5312"/>
                  <a:pt x="664340" y="0"/>
                </a:cubicBezTo>
                <a:cubicBezTo>
                  <a:pt x="830441" y="-5312"/>
                  <a:pt x="1012631" y="4088"/>
                  <a:pt x="1356360" y="0"/>
                </a:cubicBezTo>
                <a:cubicBezTo>
                  <a:pt x="1700089" y="-4088"/>
                  <a:pt x="1846910" y="32796"/>
                  <a:pt x="2048381" y="0"/>
                </a:cubicBezTo>
                <a:cubicBezTo>
                  <a:pt x="2249852" y="-32796"/>
                  <a:pt x="2579986" y="378"/>
                  <a:pt x="2768082" y="0"/>
                </a:cubicBezTo>
                <a:cubicBezTo>
                  <a:pt x="2793159" y="197191"/>
                  <a:pt x="2780133" y="374282"/>
                  <a:pt x="2768082" y="584775"/>
                </a:cubicBezTo>
                <a:cubicBezTo>
                  <a:pt x="2508206" y="565356"/>
                  <a:pt x="2229045" y="584952"/>
                  <a:pt x="2076062" y="584775"/>
                </a:cubicBezTo>
                <a:cubicBezTo>
                  <a:pt x="1923079" y="584598"/>
                  <a:pt x="1577857" y="566649"/>
                  <a:pt x="1439403" y="584775"/>
                </a:cubicBezTo>
                <a:cubicBezTo>
                  <a:pt x="1300949" y="602901"/>
                  <a:pt x="938826" y="559250"/>
                  <a:pt x="802744" y="584775"/>
                </a:cubicBezTo>
                <a:cubicBezTo>
                  <a:pt x="666662" y="610300"/>
                  <a:pt x="193156" y="571130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768082" h="584775" stroke="0" extrusionOk="0">
                <a:moveTo>
                  <a:pt x="0" y="0"/>
                </a:moveTo>
                <a:cubicBezTo>
                  <a:pt x="244733" y="15130"/>
                  <a:pt x="337822" y="-19772"/>
                  <a:pt x="664340" y="0"/>
                </a:cubicBezTo>
                <a:cubicBezTo>
                  <a:pt x="990858" y="19772"/>
                  <a:pt x="1026484" y="-8416"/>
                  <a:pt x="1273318" y="0"/>
                </a:cubicBezTo>
                <a:cubicBezTo>
                  <a:pt x="1520152" y="8416"/>
                  <a:pt x="1866723" y="15055"/>
                  <a:pt x="2020700" y="0"/>
                </a:cubicBezTo>
                <a:cubicBezTo>
                  <a:pt x="2174677" y="-15055"/>
                  <a:pt x="2424905" y="-35119"/>
                  <a:pt x="2768082" y="0"/>
                </a:cubicBezTo>
                <a:cubicBezTo>
                  <a:pt x="2780628" y="120638"/>
                  <a:pt x="2777850" y="453480"/>
                  <a:pt x="2768082" y="584775"/>
                </a:cubicBezTo>
                <a:cubicBezTo>
                  <a:pt x="2627391" y="602443"/>
                  <a:pt x="2275830" y="573359"/>
                  <a:pt x="2131423" y="584775"/>
                </a:cubicBezTo>
                <a:cubicBezTo>
                  <a:pt x="1987016" y="596191"/>
                  <a:pt x="1779609" y="581600"/>
                  <a:pt x="1494764" y="584775"/>
                </a:cubicBezTo>
                <a:cubicBezTo>
                  <a:pt x="1209919" y="587950"/>
                  <a:pt x="898328" y="597700"/>
                  <a:pt x="747382" y="584775"/>
                </a:cubicBezTo>
                <a:cubicBezTo>
                  <a:pt x="596436" y="571850"/>
                  <a:pt x="305612" y="617432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No, I </a:t>
            </a:r>
            <a:r>
              <a:rPr lang="es-ES" sz="3200" dirty="0" err="1">
                <a:latin typeface="Arial Rounded MT Bold" panose="020F0704030504030204" pitchFamily="34" charset="0"/>
              </a:rPr>
              <a:t>haven’t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8280E5E-94FE-460B-A6F4-43A970D3184A}"/>
              </a:ext>
            </a:extLst>
          </p:cNvPr>
          <p:cNvSpPr txBox="1"/>
          <p:nvPr/>
        </p:nvSpPr>
        <p:spPr>
          <a:xfrm>
            <a:off x="9078685" y="3172255"/>
            <a:ext cx="2768081" cy="584775"/>
          </a:xfrm>
          <a:custGeom>
            <a:avLst/>
            <a:gdLst>
              <a:gd name="connsiteX0" fmla="*/ 0 w 2768081"/>
              <a:gd name="connsiteY0" fmla="*/ 0 h 584775"/>
              <a:gd name="connsiteX1" fmla="*/ 664339 w 2768081"/>
              <a:gd name="connsiteY1" fmla="*/ 0 h 584775"/>
              <a:gd name="connsiteX2" fmla="*/ 1356360 w 2768081"/>
              <a:gd name="connsiteY2" fmla="*/ 0 h 584775"/>
              <a:gd name="connsiteX3" fmla="*/ 2048380 w 2768081"/>
              <a:gd name="connsiteY3" fmla="*/ 0 h 584775"/>
              <a:gd name="connsiteX4" fmla="*/ 2768081 w 2768081"/>
              <a:gd name="connsiteY4" fmla="*/ 0 h 584775"/>
              <a:gd name="connsiteX5" fmla="*/ 2768081 w 2768081"/>
              <a:gd name="connsiteY5" fmla="*/ 584775 h 584775"/>
              <a:gd name="connsiteX6" fmla="*/ 2076061 w 2768081"/>
              <a:gd name="connsiteY6" fmla="*/ 584775 h 584775"/>
              <a:gd name="connsiteX7" fmla="*/ 1439402 w 2768081"/>
              <a:gd name="connsiteY7" fmla="*/ 584775 h 584775"/>
              <a:gd name="connsiteX8" fmla="*/ 802743 w 2768081"/>
              <a:gd name="connsiteY8" fmla="*/ 584775 h 584775"/>
              <a:gd name="connsiteX9" fmla="*/ 0 w 2768081"/>
              <a:gd name="connsiteY9" fmla="*/ 584775 h 584775"/>
              <a:gd name="connsiteX10" fmla="*/ 0 w 2768081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68081" h="584775" fill="none" extrusionOk="0">
                <a:moveTo>
                  <a:pt x="0" y="0"/>
                </a:moveTo>
                <a:cubicBezTo>
                  <a:pt x="153194" y="21773"/>
                  <a:pt x="502343" y="7813"/>
                  <a:pt x="664339" y="0"/>
                </a:cubicBezTo>
                <a:cubicBezTo>
                  <a:pt x="826335" y="-7813"/>
                  <a:pt x="1010870" y="500"/>
                  <a:pt x="1356360" y="0"/>
                </a:cubicBezTo>
                <a:cubicBezTo>
                  <a:pt x="1701850" y="-500"/>
                  <a:pt x="1847747" y="-33206"/>
                  <a:pt x="2048380" y="0"/>
                </a:cubicBezTo>
                <a:cubicBezTo>
                  <a:pt x="2249013" y="33206"/>
                  <a:pt x="2579985" y="378"/>
                  <a:pt x="2768081" y="0"/>
                </a:cubicBezTo>
                <a:cubicBezTo>
                  <a:pt x="2793158" y="197191"/>
                  <a:pt x="2780132" y="374282"/>
                  <a:pt x="2768081" y="584775"/>
                </a:cubicBezTo>
                <a:cubicBezTo>
                  <a:pt x="2508205" y="565356"/>
                  <a:pt x="2229044" y="584952"/>
                  <a:pt x="2076061" y="584775"/>
                </a:cubicBezTo>
                <a:cubicBezTo>
                  <a:pt x="1923078" y="584598"/>
                  <a:pt x="1577856" y="566649"/>
                  <a:pt x="1439402" y="584775"/>
                </a:cubicBezTo>
                <a:cubicBezTo>
                  <a:pt x="1300948" y="602901"/>
                  <a:pt x="938825" y="559250"/>
                  <a:pt x="802743" y="584775"/>
                </a:cubicBezTo>
                <a:cubicBezTo>
                  <a:pt x="666661" y="610300"/>
                  <a:pt x="188171" y="570836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768081" h="584775" stroke="0" extrusionOk="0">
                <a:moveTo>
                  <a:pt x="0" y="0"/>
                </a:moveTo>
                <a:cubicBezTo>
                  <a:pt x="246611" y="17356"/>
                  <a:pt x="340258" y="-15758"/>
                  <a:pt x="664339" y="0"/>
                </a:cubicBezTo>
                <a:cubicBezTo>
                  <a:pt x="988420" y="15758"/>
                  <a:pt x="1026483" y="-8416"/>
                  <a:pt x="1273317" y="0"/>
                </a:cubicBezTo>
                <a:cubicBezTo>
                  <a:pt x="1520151" y="8416"/>
                  <a:pt x="1866722" y="15055"/>
                  <a:pt x="2020699" y="0"/>
                </a:cubicBezTo>
                <a:cubicBezTo>
                  <a:pt x="2174676" y="-15055"/>
                  <a:pt x="2424904" y="-35119"/>
                  <a:pt x="2768081" y="0"/>
                </a:cubicBezTo>
                <a:cubicBezTo>
                  <a:pt x="2780627" y="120638"/>
                  <a:pt x="2777849" y="453480"/>
                  <a:pt x="2768081" y="584775"/>
                </a:cubicBezTo>
                <a:cubicBezTo>
                  <a:pt x="2627390" y="602443"/>
                  <a:pt x="2275829" y="573359"/>
                  <a:pt x="2131422" y="584775"/>
                </a:cubicBezTo>
                <a:cubicBezTo>
                  <a:pt x="1987015" y="596191"/>
                  <a:pt x="1779550" y="580012"/>
                  <a:pt x="1494764" y="584775"/>
                </a:cubicBezTo>
                <a:cubicBezTo>
                  <a:pt x="1209978" y="589538"/>
                  <a:pt x="898328" y="597700"/>
                  <a:pt x="747382" y="584775"/>
                </a:cubicBezTo>
                <a:cubicBezTo>
                  <a:pt x="596436" y="571850"/>
                  <a:pt x="305612" y="617432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No, </a:t>
            </a:r>
            <a:r>
              <a:rPr lang="es-ES" sz="3200" dirty="0" err="1">
                <a:latin typeface="Arial Rounded MT Bold" panose="020F0704030504030204" pitchFamily="34" charset="0"/>
              </a:rPr>
              <a:t>it</a:t>
            </a:r>
            <a:r>
              <a:rPr lang="es-ES" sz="3200" dirty="0">
                <a:latin typeface="Arial Rounded MT Bold" panose="020F0704030504030204" pitchFamily="34" charset="0"/>
              </a:rPr>
              <a:t> </a:t>
            </a:r>
            <a:r>
              <a:rPr lang="es-ES" sz="3200" dirty="0" err="1">
                <a:latin typeface="Arial Rounded MT Bold" panose="020F0704030504030204" pitchFamily="34" charset="0"/>
              </a:rPr>
              <a:t>haven’t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pic>
        <p:nvPicPr>
          <p:cNvPr id="11" name="Pink">
            <a:extLst>
              <a:ext uri="{FF2B5EF4-FFF2-40B4-BE49-F238E27FC236}">
                <a16:creationId xmlns:a16="http://schemas.microsoft.com/office/drawing/2014/main" id="{90D5B95A-B8CB-4F9E-A51C-360A82CDC6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2" t="13520" r="11054"/>
          <a:stretch/>
        </p:blipFill>
        <p:spPr>
          <a:xfrm>
            <a:off x="678426" y="4119716"/>
            <a:ext cx="1931437" cy="2490634"/>
          </a:xfrm>
          <a:prstGeom prst="rect">
            <a:avLst/>
          </a:prstGeom>
        </p:spPr>
      </p:pic>
      <p:pic>
        <p:nvPicPr>
          <p:cNvPr id="12" name="Green">
            <a:extLst>
              <a:ext uri="{FF2B5EF4-FFF2-40B4-BE49-F238E27FC236}">
                <a16:creationId xmlns:a16="http://schemas.microsoft.com/office/drawing/2014/main" id="{A6BED50D-ADB3-4801-99FC-2A4B2C8143E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4" t="13520" r="8476"/>
          <a:stretch/>
        </p:blipFill>
        <p:spPr>
          <a:xfrm>
            <a:off x="3608237" y="4119716"/>
            <a:ext cx="2070995" cy="2490634"/>
          </a:xfrm>
          <a:prstGeom prst="rect">
            <a:avLst/>
          </a:prstGeom>
        </p:spPr>
      </p:pic>
      <p:pic>
        <p:nvPicPr>
          <p:cNvPr id="16" name="White">
            <a:extLst>
              <a:ext uri="{FF2B5EF4-FFF2-40B4-BE49-F238E27FC236}">
                <a16:creationId xmlns:a16="http://schemas.microsoft.com/office/drawing/2014/main" id="{4612B4A6-4FF6-4C4E-AD46-E5576BCEE09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90" t="13520" r="10745"/>
          <a:stretch/>
        </p:blipFill>
        <p:spPr>
          <a:xfrm>
            <a:off x="6677606" y="4119716"/>
            <a:ext cx="1931438" cy="2490634"/>
          </a:xfrm>
          <a:prstGeom prst="rect">
            <a:avLst/>
          </a:prstGeom>
        </p:spPr>
      </p:pic>
      <p:pic>
        <p:nvPicPr>
          <p:cNvPr id="17" name="Blue">
            <a:extLst>
              <a:ext uri="{FF2B5EF4-FFF2-40B4-BE49-F238E27FC236}">
                <a16:creationId xmlns:a16="http://schemas.microsoft.com/office/drawing/2014/main" id="{C938879E-F5FC-4874-A797-24B46A18DAD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91" t="13520" r="11622"/>
          <a:stretch/>
        </p:blipFill>
        <p:spPr>
          <a:xfrm>
            <a:off x="9607418" y="4119716"/>
            <a:ext cx="1906156" cy="249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29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nk" descr="Una caricatura de una persona&#10;&#10;Descripción generada automáticamente">
            <a:extLst>
              <a:ext uri="{FF2B5EF4-FFF2-40B4-BE49-F238E27FC236}">
                <a16:creationId xmlns:a16="http://schemas.microsoft.com/office/drawing/2014/main" id="{68F561C7-E223-4BD4-8A33-134590D56B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4" r="14363"/>
          <a:stretch/>
        </p:blipFill>
        <p:spPr>
          <a:xfrm>
            <a:off x="522514" y="3730350"/>
            <a:ext cx="1931437" cy="2880000"/>
          </a:xfrm>
          <a:prstGeom prst="rect">
            <a:avLst/>
          </a:prstGeom>
        </p:spPr>
      </p:pic>
      <p:pic>
        <p:nvPicPr>
          <p:cNvPr id="15" name="Blue" descr="Una caricatura de una persona&#10;&#10;Descripción generada automáticamente">
            <a:extLst>
              <a:ext uri="{FF2B5EF4-FFF2-40B4-BE49-F238E27FC236}">
                <a16:creationId xmlns:a16="http://schemas.microsoft.com/office/drawing/2014/main" id="{0B9695BB-2D64-449A-AA1B-228A119100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4" r="13203"/>
          <a:stretch/>
        </p:blipFill>
        <p:spPr>
          <a:xfrm>
            <a:off x="9442580" y="3730350"/>
            <a:ext cx="1931438" cy="2880000"/>
          </a:xfrm>
          <a:prstGeom prst="rect">
            <a:avLst/>
          </a:prstGeom>
        </p:spPr>
      </p:pic>
      <p:pic>
        <p:nvPicPr>
          <p:cNvPr id="19" name="Green" descr="Una caricatura de una persona&#10;&#10;Descripción generada automáticamente">
            <a:extLst>
              <a:ext uri="{FF2B5EF4-FFF2-40B4-BE49-F238E27FC236}">
                <a16:creationId xmlns:a16="http://schemas.microsoft.com/office/drawing/2014/main" id="{D37DE595-69BB-49E5-822A-94EEE74D23C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81" r="13216"/>
          <a:stretch/>
        </p:blipFill>
        <p:spPr>
          <a:xfrm>
            <a:off x="3517641" y="3730350"/>
            <a:ext cx="1931437" cy="2880000"/>
          </a:xfrm>
          <a:prstGeom prst="rect">
            <a:avLst/>
          </a:prstGeom>
        </p:spPr>
      </p:pic>
      <p:pic>
        <p:nvPicPr>
          <p:cNvPr id="22" name="White" descr="Una caricatura de una persona&#10;&#10;Descripción generada automáticamente">
            <a:extLst>
              <a:ext uri="{FF2B5EF4-FFF2-40B4-BE49-F238E27FC236}">
                <a16:creationId xmlns:a16="http://schemas.microsoft.com/office/drawing/2014/main" id="{452FA22C-F14C-4C9C-B44D-83B6E1E36D2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28" r="12070"/>
          <a:stretch/>
        </p:blipFill>
        <p:spPr>
          <a:xfrm>
            <a:off x="6512768" y="3730350"/>
            <a:ext cx="1931437" cy="2880000"/>
          </a:xfrm>
          <a:prstGeom prst="rect">
            <a:avLst/>
          </a:prstGeom>
        </p:spPr>
      </p:pic>
      <p:sp>
        <p:nvSpPr>
          <p:cNvPr id="24" name="CuadroTexto 23">
            <a:extLst>
              <a:ext uri="{FF2B5EF4-FFF2-40B4-BE49-F238E27FC236}">
                <a16:creationId xmlns:a16="http://schemas.microsoft.com/office/drawing/2014/main" id="{3C010900-040A-4AF5-A28D-91750BC0ED9A}"/>
              </a:ext>
            </a:extLst>
          </p:cNvPr>
          <p:cNvSpPr txBox="1"/>
          <p:nvPr/>
        </p:nvSpPr>
        <p:spPr>
          <a:xfrm>
            <a:off x="328474" y="355106"/>
            <a:ext cx="11185864" cy="1754326"/>
          </a:xfrm>
          <a:prstGeom prst="rect">
            <a:avLst/>
          </a:prstGeom>
          <a:solidFill>
            <a:srgbClr val="FF9933"/>
          </a:solidFill>
          <a:ln w="28575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Have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you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got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a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wardrobe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in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your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bedroom</a:t>
            </a:r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?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8C90D211-E2B4-4C8F-96E6-ED1BDF44385B}"/>
              </a:ext>
            </a:extLst>
          </p:cNvPr>
          <p:cNvSpPr txBox="1"/>
          <p:nvPr/>
        </p:nvSpPr>
        <p:spPr>
          <a:xfrm>
            <a:off x="6648408" y="3136612"/>
            <a:ext cx="2182670" cy="584775"/>
          </a:xfrm>
          <a:custGeom>
            <a:avLst/>
            <a:gdLst>
              <a:gd name="connsiteX0" fmla="*/ 0 w 2182670"/>
              <a:gd name="connsiteY0" fmla="*/ 0 h 584775"/>
              <a:gd name="connsiteX1" fmla="*/ 523841 w 2182670"/>
              <a:gd name="connsiteY1" fmla="*/ 0 h 584775"/>
              <a:gd name="connsiteX2" fmla="*/ 1069508 w 2182670"/>
              <a:gd name="connsiteY2" fmla="*/ 0 h 584775"/>
              <a:gd name="connsiteX3" fmla="*/ 1615176 w 2182670"/>
              <a:gd name="connsiteY3" fmla="*/ 0 h 584775"/>
              <a:gd name="connsiteX4" fmla="*/ 2182670 w 2182670"/>
              <a:gd name="connsiteY4" fmla="*/ 0 h 584775"/>
              <a:gd name="connsiteX5" fmla="*/ 2182670 w 2182670"/>
              <a:gd name="connsiteY5" fmla="*/ 584775 h 584775"/>
              <a:gd name="connsiteX6" fmla="*/ 1637003 w 2182670"/>
              <a:gd name="connsiteY6" fmla="*/ 584775 h 584775"/>
              <a:gd name="connsiteX7" fmla="*/ 1134988 w 2182670"/>
              <a:gd name="connsiteY7" fmla="*/ 584775 h 584775"/>
              <a:gd name="connsiteX8" fmla="*/ 632974 w 2182670"/>
              <a:gd name="connsiteY8" fmla="*/ 584775 h 584775"/>
              <a:gd name="connsiteX9" fmla="*/ 0 w 2182670"/>
              <a:gd name="connsiteY9" fmla="*/ 584775 h 584775"/>
              <a:gd name="connsiteX10" fmla="*/ 0 w 2182670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82670" h="584775" fill="none" extrusionOk="0">
                <a:moveTo>
                  <a:pt x="0" y="0"/>
                </a:moveTo>
                <a:cubicBezTo>
                  <a:pt x="107591" y="4549"/>
                  <a:pt x="409724" y="-16491"/>
                  <a:pt x="523841" y="0"/>
                </a:cubicBezTo>
                <a:cubicBezTo>
                  <a:pt x="637958" y="16491"/>
                  <a:pt x="817151" y="12006"/>
                  <a:pt x="1069508" y="0"/>
                </a:cubicBezTo>
                <a:cubicBezTo>
                  <a:pt x="1321865" y="-12006"/>
                  <a:pt x="1459806" y="4260"/>
                  <a:pt x="1615176" y="0"/>
                </a:cubicBezTo>
                <a:cubicBezTo>
                  <a:pt x="1770546" y="-4260"/>
                  <a:pt x="1977372" y="6696"/>
                  <a:pt x="2182670" y="0"/>
                </a:cubicBezTo>
                <a:cubicBezTo>
                  <a:pt x="2207747" y="197191"/>
                  <a:pt x="2194721" y="374282"/>
                  <a:pt x="2182670" y="584775"/>
                </a:cubicBezTo>
                <a:cubicBezTo>
                  <a:pt x="1972694" y="557889"/>
                  <a:pt x="1890409" y="591501"/>
                  <a:pt x="1637003" y="584775"/>
                </a:cubicBezTo>
                <a:cubicBezTo>
                  <a:pt x="1383597" y="578049"/>
                  <a:pt x="1348034" y="578269"/>
                  <a:pt x="1134988" y="584775"/>
                </a:cubicBezTo>
                <a:cubicBezTo>
                  <a:pt x="921943" y="591281"/>
                  <a:pt x="743232" y="593048"/>
                  <a:pt x="632974" y="584775"/>
                </a:cubicBezTo>
                <a:cubicBezTo>
                  <a:pt x="522716" y="576502"/>
                  <a:pt x="141837" y="567177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182670" h="584775" stroke="0" extrusionOk="0">
                <a:moveTo>
                  <a:pt x="0" y="0"/>
                </a:moveTo>
                <a:cubicBezTo>
                  <a:pt x="213365" y="-12532"/>
                  <a:pt x="400402" y="25168"/>
                  <a:pt x="523841" y="0"/>
                </a:cubicBezTo>
                <a:cubicBezTo>
                  <a:pt x="647280" y="-25168"/>
                  <a:pt x="822773" y="-2666"/>
                  <a:pt x="1004028" y="0"/>
                </a:cubicBezTo>
                <a:cubicBezTo>
                  <a:pt x="1185283" y="2666"/>
                  <a:pt x="1303065" y="-29462"/>
                  <a:pt x="1593349" y="0"/>
                </a:cubicBezTo>
                <a:cubicBezTo>
                  <a:pt x="1883633" y="29462"/>
                  <a:pt x="1976935" y="-6363"/>
                  <a:pt x="2182670" y="0"/>
                </a:cubicBezTo>
                <a:cubicBezTo>
                  <a:pt x="2195216" y="120638"/>
                  <a:pt x="2192438" y="453480"/>
                  <a:pt x="2182670" y="584775"/>
                </a:cubicBezTo>
                <a:cubicBezTo>
                  <a:pt x="1948529" y="593235"/>
                  <a:pt x="1888706" y="587371"/>
                  <a:pt x="1680656" y="584775"/>
                </a:cubicBezTo>
                <a:cubicBezTo>
                  <a:pt x="1472606" y="582179"/>
                  <a:pt x="1350902" y="585987"/>
                  <a:pt x="1178642" y="584775"/>
                </a:cubicBezTo>
                <a:cubicBezTo>
                  <a:pt x="1006382" y="583563"/>
                  <a:pt x="733997" y="558759"/>
                  <a:pt x="589321" y="584775"/>
                </a:cubicBezTo>
                <a:cubicBezTo>
                  <a:pt x="444645" y="610791"/>
                  <a:pt x="227061" y="598388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Yes, </a:t>
            </a:r>
            <a:r>
              <a:rPr lang="es-ES" sz="3200" dirty="0" err="1">
                <a:latin typeface="Arial Rounded MT Bold" panose="020F0704030504030204" pitchFamily="34" charset="0"/>
              </a:rPr>
              <a:t>it</a:t>
            </a:r>
            <a:r>
              <a:rPr lang="es-ES" sz="3200" dirty="0">
                <a:latin typeface="Arial Rounded MT Bold" panose="020F0704030504030204" pitchFamily="34" charset="0"/>
              </a:rPr>
              <a:t> </a:t>
            </a:r>
            <a:r>
              <a:rPr lang="es-ES" sz="3200" dirty="0" err="1">
                <a:latin typeface="Arial Rounded MT Bold" panose="020F0704030504030204" pitchFamily="34" charset="0"/>
              </a:rPr>
              <a:t>is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D1E726C-01A8-495D-A27D-7C0313E9743A}"/>
              </a:ext>
            </a:extLst>
          </p:cNvPr>
          <p:cNvSpPr txBox="1"/>
          <p:nvPr/>
        </p:nvSpPr>
        <p:spPr>
          <a:xfrm>
            <a:off x="858416" y="3123374"/>
            <a:ext cx="1716833" cy="584775"/>
          </a:xfrm>
          <a:custGeom>
            <a:avLst/>
            <a:gdLst>
              <a:gd name="connsiteX0" fmla="*/ 0 w 1716833"/>
              <a:gd name="connsiteY0" fmla="*/ 0 h 584775"/>
              <a:gd name="connsiteX1" fmla="*/ 606614 w 1716833"/>
              <a:gd name="connsiteY1" fmla="*/ 0 h 584775"/>
              <a:gd name="connsiteX2" fmla="*/ 1196060 w 1716833"/>
              <a:gd name="connsiteY2" fmla="*/ 0 h 584775"/>
              <a:gd name="connsiteX3" fmla="*/ 1716833 w 1716833"/>
              <a:gd name="connsiteY3" fmla="*/ 0 h 584775"/>
              <a:gd name="connsiteX4" fmla="*/ 1716833 w 1716833"/>
              <a:gd name="connsiteY4" fmla="*/ 584775 h 584775"/>
              <a:gd name="connsiteX5" fmla="*/ 1178892 w 1716833"/>
              <a:gd name="connsiteY5" fmla="*/ 584775 h 584775"/>
              <a:gd name="connsiteX6" fmla="*/ 606614 w 1716833"/>
              <a:gd name="connsiteY6" fmla="*/ 584775 h 584775"/>
              <a:gd name="connsiteX7" fmla="*/ 0 w 1716833"/>
              <a:gd name="connsiteY7" fmla="*/ 584775 h 584775"/>
              <a:gd name="connsiteX8" fmla="*/ 0 w 1716833"/>
              <a:gd name="connsiteY8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6833" h="584775" fill="none" extrusionOk="0">
                <a:moveTo>
                  <a:pt x="0" y="0"/>
                </a:moveTo>
                <a:cubicBezTo>
                  <a:pt x="131998" y="-11380"/>
                  <a:pt x="341793" y="2202"/>
                  <a:pt x="606614" y="0"/>
                </a:cubicBezTo>
                <a:cubicBezTo>
                  <a:pt x="871435" y="-2202"/>
                  <a:pt x="1069890" y="341"/>
                  <a:pt x="1196060" y="0"/>
                </a:cubicBezTo>
                <a:cubicBezTo>
                  <a:pt x="1322230" y="-341"/>
                  <a:pt x="1483962" y="-22790"/>
                  <a:pt x="1716833" y="0"/>
                </a:cubicBezTo>
                <a:cubicBezTo>
                  <a:pt x="1689418" y="179062"/>
                  <a:pt x="1707886" y="303915"/>
                  <a:pt x="1716833" y="584775"/>
                </a:cubicBezTo>
                <a:cubicBezTo>
                  <a:pt x="1577828" y="585852"/>
                  <a:pt x="1363515" y="572561"/>
                  <a:pt x="1178892" y="584775"/>
                </a:cubicBezTo>
                <a:cubicBezTo>
                  <a:pt x="994269" y="596989"/>
                  <a:pt x="868580" y="594533"/>
                  <a:pt x="606614" y="584775"/>
                </a:cubicBezTo>
                <a:cubicBezTo>
                  <a:pt x="344648" y="575017"/>
                  <a:pt x="145094" y="559650"/>
                  <a:pt x="0" y="584775"/>
                </a:cubicBezTo>
                <a:cubicBezTo>
                  <a:pt x="2680" y="301565"/>
                  <a:pt x="1607" y="244936"/>
                  <a:pt x="0" y="0"/>
                </a:cubicBezTo>
                <a:close/>
              </a:path>
              <a:path w="1716833" h="584775" stroke="0" extrusionOk="0">
                <a:moveTo>
                  <a:pt x="0" y="0"/>
                </a:moveTo>
                <a:cubicBezTo>
                  <a:pt x="189186" y="-24455"/>
                  <a:pt x="415604" y="-8906"/>
                  <a:pt x="555109" y="0"/>
                </a:cubicBezTo>
                <a:cubicBezTo>
                  <a:pt x="694614" y="8906"/>
                  <a:pt x="935616" y="21516"/>
                  <a:pt x="1075882" y="0"/>
                </a:cubicBezTo>
                <a:cubicBezTo>
                  <a:pt x="1216148" y="-21516"/>
                  <a:pt x="1512810" y="3212"/>
                  <a:pt x="1716833" y="0"/>
                </a:cubicBezTo>
                <a:cubicBezTo>
                  <a:pt x="1699164" y="227626"/>
                  <a:pt x="1736567" y="341921"/>
                  <a:pt x="1716833" y="584775"/>
                </a:cubicBezTo>
                <a:cubicBezTo>
                  <a:pt x="1588301" y="583263"/>
                  <a:pt x="1385733" y="566853"/>
                  <a:pt x="1178892" y="584775"/>
                </a:cubicBezTo>
                <a:cubicBezTo>
                  <a:pt x="972051" y="602697"/>
                  <a:pt x="808025" y="577977"/>
                  <a:pt x="572278" y="584775"/>
                </a:cubicBezTo>
                <a:cubicBezTo>
                  <a:pt x="336531" y="591573"/>
                  <a:pt x="263423" y="568803"/>
                  <a:pt x="0" y="584775"/>
                </a:cubicBezTo>
                <a:cubicBezTo>
                  <a:pt x="25670" y="459023"/>
                  <a:pt x="-4323" y="217936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Yes, I </a:t>
            </a:r>
            <a:r>
              <a:rPr lang="es-ES" sz="3200" dirty="0" err="1">
                <a:latin typeface="Arial Rounded MT Bold" panose="020F0704030504030204" pitchFamily="34" charset="0"/>
              </a:rPr>
              <a:t>is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0EC00AD-AFEF-40FE-92E1-5CD7D5BE2F4F}"/>
              </a:ext>
            </a:extLst>
          </p:cNvPr>
          <p:cNvSpPr txBox="1"/>
          <p:nvPr/>
        </p:nvSpPr>
        <p:spPr>
          <a:xfrm>
            <a:off x="9393128" y="3145575"/>
            <a:ext cx="2254036" cy="584775"/>
          </a:xfrm>
          <a:custGeom>
            <a:avLst/>
            <a:gdLst>
              <a:gd name="connsiteX0" fmla="*/ 0 w 2254036"/>
              <a:gd name="connsiteY0" fmla="*/ 0 h 584775"/>
              <a:gd name="connsiteX1" fmla="*/ 540969 w 2254036"/>
              <a:gd name="connsiteY1" fmla="*/ 0 h 584775"/>
              <a:gd name="connsiteX2" fmla="*/ 1104478 w 2254036"/>
              <a:gd name="connsiteY2" fmla="*/ 0 h 584775"/>
              <a:gd name="connsiteX3" fmla="*/ 1667987 w 2254036"/>
              <a:gd name="connsiteY3" fmla="*/ 0 h 584775"/>
              <a:gd name="connsiteX4" fmla="*/ 2254036 w 2254036"/>
              <a:gd name="connsiteY4" fmla="*/ 0 h 584775"/>
              <a:gd name="connsiteX5" fmla="*/ 2254036 w 2254036"/>
              <a:gd name="connsiteY5" fmla="*/ 584775 h 584775"/>
              <a:gd name="connsiteX6" fmla="*/ 1690527 w 2254036"/>
              <a:gd name="connsiteY6" fmla="*/ 584775 h 584775"/>
              <a:gd name="connsiteX7" fmla="*/ 1172099 w 2254036"/>
              <a:gd name="connsiteY7" fmla="*/ 584775 h 584775"/>
              <a:gd name="connsiteX8" fmla="*/ 653670 w 2254036"/>
              <a:gd name="connsiteY8" fmla="*/ 584775 h 584775"/>
              <a:gd name="connsiteX9" fmla="*/ 0 w 2254036"/>
              <a:gd name="connsiteY9" fmla="*/ 584775 h 584775"/>
              <a:gd name="connsiteX10" fmla="*/ 0 w 2254036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54036" h="584775" fill="none" extrusionOk="0">
                <a:moveTo>
                  <a:pt x="0" y="0"/>
                </a:moveTo>
                <a:cubicBezTo>
                  <a:pt x="170066" y="25508"/>
                  <a:pt x="349776" y="18308"/>
                  <a:pt x="540969" y="0"/>
                </a:cubicBezTo>
                <a:cubicBezTo>
                  <a:pt x="732162" y="-18308"/>
                  <a:pt x="900472" y="-19338"/>
                  <a:pt x="1104478" y="0"/>
                </a:cubicBezTo>
                <a:cubicBezTo>
                  <a:pt x="1308484" y="19338"/>
                  <a:pt x="1485216" y="20849"/>
                  <a:pt x="1667987" y="0"/>
                </a:cubicBezTo>
                <a:cubicBezTo>
                  <a:pt x="1850758" y="-20849"/>
                  <a:pt x="1979681" y="854"/>
                  <a:pt x="2254036" y="0"/>
                </a:cubicBezTo>
                <a:cubicBezTo>
                  <a:pt x="2279113" y="197191"/>
                  <a:pt x="2266087" y="374282"/>
                  <a:pt x="2254036" y="584775"/>
                </a:cubicBezTo>
                <a:cubicBezTo>
                  <a:pt x="2067319" y="583366"/>
                  <a:pt x="1847176" y="603599"/>
                  <a:pt x="1690527" y="584775"/>
                </a:cubicBezTo>
                <a:cubicBezTo>
                  <a:pt x="1533878" y="565951"/>
                  <a:pt x="1390866" y="570067"/>
                  <a:pt x="1172099" y="584775"/>
                </a:cubicBezTo>
                <a:cubicBezTo>
                  <a:pt x="953332" y="599483"/>
                  <a:pt x="885574" y="589569"/>
                  <a:pt x="653670" y="584775"/>
                </a:cubicBezTo>
                <a:cubicBezTo>
                  <a:pt x="421766" y="579981"/>
                  <a:pt x="196402" y="555888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254036" h="584775" stroke="0" extrusionOk="0">
                <a:moveTo>
                  <a:pt x="0" y="0"/>
                </a:moveTo>
                <a:cubicBezTo>
                  <a:pt x="158249" y="-4817"/>
                  <a:pt x="405956" y="-22518"/>
                  <a:pt x="540969" y="0"/>
                </a:cubicBezTo>
                <a:cubicBezTo>
                  <a:pt x="675982" y="22518"/>
                  <a:pt x="921845" y="-12192"/>
                  <a:pt x="1036857" y="0"/>
                </a:cubicBezTo>
                <a:cubicBezTo>
                  <a:pt x="1151869" y="12192"/>
                  <a:pt x="1507692" y="-22886"/>
                  <a:pt x="1645446" y="0"/>
                </a:cubicBezTo>
                <a:cubicBezTo>
                  <a:pt x="1783200" y="22886"/>
                  <a:pt x="2021928" y="9059"/>
                  <a:pt x="2254036" y="0"/>
                </a:cubicBezTo>
                <a:cubicBezTo>
                  <a:pt x="2266582" y="120638"/>
                  <a:pt x="2263804" y="453480"/>
                  <a:pt x="2254036" y="584775"/>
                </a:cubicBezTo>
                <a:cubicBezTo>
                  <a:pt x="2067510" y="609369"/>
                  <a:pt x="1960846" y="583390"/>
                  <a:pt x="1735608" y="584775"/>
                </a:cubicBezTo>
                <a:cubicBezTo>
                  <a:pt x="1510370" y="586160"/>
                  <a:pt x="1369761" y="582338"/>
                  <a:pt x="1217179" y="584775"/>
                </a:cubicBezTo>
                <a:cubicBezTo>
                  <a:pt x="1064597" y="587212"/>
                  <a:pt x="837521" y="611473"/>
                  <a:pt x="608590" y="584775"/>
                </a:cubicBezTo>
                <a:cubicBezTo>
                  <a:pt x="379659" y="558077"/>
                  <a:pt x="259176" y="566027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Yes, I </a:t>
            </a:r>
            <a:r>
              <a:rPr lang="es-ES" sz="3200" dirty="0" err="1">
                <a:latin typeface="Arial Rounded MT Bold" panose="020F0704030504030204" pitchFamily="34" charset="0"/>
              </a:rPr>
              <a:t>have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8280E5E-94FE-460B-A6F4-43A970D3184A}"/>
              </a:ext>
            </a:extLst>
          </p:cNvPr>
          <p:cNvSpPr txBox="1"/>
          <p:nvPr/>
        </p:nvSpPr>
        <p:spPr>
          <a:xfrm>
            <a:off x="3598083" y="3145575"/>
            <a:ext cx="2323323" cy="584775"/>
          </a:xfrm>
          <a:custGeom>
            <a:avLst/>
            <a:gdLst>
              <a:gd name="connsiteX0" fmla="*/ 0 w 2323323"/>
              <a:gd name="connsiteY0" fmla="*/ 0 h 584775"/>
              <a:gd name="connsiteX1" fmla="*/ 557598 w 2323323"/>
              <a:gd name="connsiteY1" fmla="*/ 0 h 584775"/>
              <a:gd name="connsiteX2" fmla="*/ 1138428 w 2323323"/>
              <a:gd name="connsiteY2" fmla="*/ 0 h 584775"/>
              <a:gd name="connsiteX3" fmla="*/ 1719259 w 2323323"/>
              <a:gd name="connsiteY3" fmla="*/ 0 h 584775"/>
              <a:gd name="connsiteX4" fmla="*/ 2323323 w 2323323"/>
              <a:gd name="connsiteY4" fmla="*/ 0 h 584775"/>
              <a:gd name="connsiteX5" fmla="*/ 2323323 w 2323323"/>
              <a:gd name="connsiteY5" fmla="*/ 584775 h 584775"/>
              <a:gd name="connsiteX6" fmla="*/ 1742492 w 2323323"/>
              <a:gd name="connsiteY6" fmla="*/ 584775 h 584775"/>
              <a:gd name="connsiteX7" fmla="*/ 1208128 w 2323323"/>
              <a:gd name="connsiteY7" fmla="*/ 584775 h 584775"/>
              <a:gd name="connsiteX8" fmla="*/ 673764 w 2323323"/>
              <a:gd name="connsiteY8" fmla="*/ 584775 h 584775"/>
              <a:gd name="connsiteX9" fmla="*/ 0 w 2323323"/>
              <a:gd name="connsiteY9" fmla="*/ 584775 h 584775"/>
              <a:gd name="connsiteX10" fmla="*/ 0 w 2323323"/>
              <a:gd name="connsiteY10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23323" h="584775" fill="none" extrusionOk="0">
                <a:moveTo>
                  <a:pt x="0" y="0"/>
                </a:moveTo>
                <a:cubicBezTo>
                  <a:pt x="224927" y="-21671"/>
                  <a:pt x="335456" y="15817"/>
                  <a:pt x="557598" y="0"/>
                </a:cubicBezTo>
                <a:cubicBezTo>
                  <a:pt x="779740" y="-15817"/>
                  <a:pt x="939777" y="-10272"/>
                  <a:pt x="1138428" y="0"/>
                </a:cubicBezTo>
                <a:cubicBezTo>
                  <a:pt x="1337079" y="10272"/>
                  <a:pt x="1482216" y="-26310"/>
                  <a:pt x="1719259" y="0"/>
                </a:cubicBezTo>
                <a:cubicBezTo>
                  <a:pt x="1956302" y="26310"/>
                  <a:pt x="2073101" y="-23673"/>
                  <a:pt x="2323323" y="0"/>
                </a:cubicBezTo>
                <a:cubicBezTo>
                  <a:pt x="2348400" y="197191"/>
                  <a:pt x="2335374" y="374282"/>
                  <a:pt x="2323323" y="584775"/>
                </a:cubicBezTo>
                <a:cubicBezTo>
                  <a:pt x="2202457" y="570111"/>
                  <a:pt x="1947986" y="598402"/>
                  <a:pt x="1742492" y="584775"/>
                </a:cubicBezTo>
                <a:cubicBezTo>
                  <a:pt x="1536998" y="571148"/>
                  <a:pt x="1341445" y="601748"/>
                  <a:pt x="1208128" y="584775"/>
                </a:cubicBezTo>
                <a:cubicBezTo>
                  <a:pt x="1074811" y="567802"/>
                  <a:pt x="809465" y="578728"/>
                  <a:pt x="673764" y="584775"/>
                </a:cubicBezTo>
                <a:cubicBezTo>
                  <a:pt x="538063" y="590822"/>
                  <a:pt x="328765" y="587486"/>
                  <a:pt x="0" y="584775"/>
                </a:cubicBezTo>
                <a:cubicBezTo>
                  <a:pt x="10598" y="399863"/>
                  <a:pt x="6934" y="205998"/>
                  <a:pt x="0" y="0"/>
                </a:cubicBezTo>
                <a:close/>
              </a:path>
              <a:path w="2323323" h="584775" stroke="0" extrusionOk="0">
                <a:moveTo>
                  <a:pt x="0" y="0"/>
                </a:moveTo>
                <a:cubicBezTo>
                  <a:pt x="115661" y="-20109"/>
                  <a:pt x="354221" y="21672"/>
                  <a:pt x="557598" y="0"/>
                </a:cubicBezTo>
                <a:cubicBezTo>
                  <a:pt x="760975" y="-21672"/>
                  <a:pt x="851284" y="4192"/>
                  <a:pt x="1068729" y="0"/>
                </a:cubicBezTo>
                <a:cubicBezTo>
                  <a:pt x="1286174" y="-4192"/>
                  <a:pt x="1547694" y="-2308"/>
                  <a:pt x="1696026" y="0"/>
                </a:cubicBezTo>
                <a:cubicBezTo>
                  <a:pt x="1844358" y="2308"/>
                  <a:pt x="2178593" y="-5601"/>
                  <a:pt x="2323323" y="0"/>
                </a:cubicBezTo>
                <a:cubicBezTo>
                  <a:pt x="2335869" y="120638"/>
                  <a:pt x="2333091" y="453480"/>
                  <a:pt x="2323323" y="584775"/>
                </a:cubicBezTo>
                <a:cubicBezTo>
                  <a:pt x="2198404" y="567668"/>
                  <a:pt x="2034998" y="592697"/>
                  <a:pt x="1788959" y="584775"/>
                </a:cubicBezTo>
                <a:cubicBezTo>
                  <a:pt x="1542920" y="576853"/>
                  <a:pt x="1435582" y="572634"/>
                  <a:pt x="1254594" y="584775"/>
                </a:cubicBezTo>
                <a:cubicBezTo>
                  <a:pt x="1073607" y="596916"/>
                  <a:pt x="766230" y="563263"/>
                  <a:pt x="627297" y="584775"/>
                </a:cubicBezTo>
                <a:cubicBezTo>
                  <a:pt x="488364" y="606287"/>
                  <a:pt x="202472" y="570238"/>
                  <a:pt x="0" y="584775"/>
                </a:cubicBezTo>
                <a:cubicBezTo>
                  <a:pt x="10144" y="344304"/>
                  <a:pt x="-12907" y="24999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>
                <a:latin typeface="Arial Rounded MT Bold" panose="020F0704030504030204" pitchFamily="34" charset="0"/>
              </a:rPr>
              <a:t>Yes, I </a:t>
            </a:r>
            <a:r>
              <a:rPr lang="es-ES" sz="3200" dirty="0" err="1">
                <a:latin typeface="Arial Rounded MT Bold" panose="020F0704030504030204" pitchFamily="34" charset="0"/>
              </a:rPr>
              <a:t>isn’t</a:t>
            </a:r>
            <a:endParaRPr lang="es-ES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35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210</Words>
  <Application>Microsoft Office PowerPoint</Application>
  <PresentationFormat>Panorámica</PresentationFormat>
  <Paragraphs>42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Arial Rounded MT Bold</vt:lpstr>
      <vt:lpstr>Calibri</vt:lpstr>
      <vt:lpstr>Calibri Light</vt:lpstr>
      <vt:lpstr>Colonna MT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Lorena Carrió</dc:creator>
  <cp:lastModifiedBy>Marta Lorena Carrió</cp:lastModifiedBy>
  <cp:revision>5</cp:revision>
  <dcterms:created xsi:type="dcterms:W3CDTF">2020-10-30T11:39:51Z</dcterms:created>
  <dcterms:modified xsi:type="dcterms:W3CDTF">2020-11-03T08:38:00Z</dcterms:modified>
</cp:coreProperties>
</file>