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6" r:id="rId5"/>
    <p:sldId id="262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1" d="100"/>
          <a:sy n="71" d="100"/>
        </p:scale>
        <p:origin x="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0C532-EE66-4E20-802C-BFD62D318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5866F3-CF02-4F85-8B7B-BCC222553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0BCC96-1C2D-49B7-8149-2C413DB9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6742-B0EE-4149-8426-B6A9B0CC2D55}" type="datetimeFigureOut">
              <a:rPr lang="es-ES" smtClean="0"/>
              <a:t>30/01/2021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F55C4B-3263-434A-9017-58FBAC974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8FDD08-7CC7-4C68-85FF-C4435C51A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5BC1-9E96-480B-9435-44382821E9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7352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333AA-BF8A-4506-A31F-58183409B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882EA1-E08B-4F3E-BD93-71D4FEE36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497048-6889-4A82-B717-50ACA000C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6742-B0EE-4149-8426-B6A9B0CC2D55}" type="datetimeFigureOut">
              <a:rPr lang="es-ES" smtClean="0"/>
              <a:t>30/01/2021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8ACA44-B141-4AD1-9168-3E8F8FBFA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B648DF-082E-4BF3-9144-DA71E8673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5BC1-9E96-480B-9435-44382821E9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360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802D61B-A9AA-4C41-9CBE-02D3656B3D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A19C495-C139-4FA9-A707-A0A1A4803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F1A5BC-57D6-4755-B1FA-3F659E5BF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6742-B0EE-4149-8426-B6A9B0CC2D55}" type="datetimeFigureOut">
              <a:rPr lang="es-ES" smtClean="0"/>
              <a:t>30/01/2021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1E0E12-FDD6-40EB-AAC6-D829F2154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42BB24-4052-4BC3-A936-ED9AF18F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5BC1-9E96-480B-9435-44382821E9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60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03740D-0067-4F69-AEFE-8D4CA4FA8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30AB97-ECB1-4339-8AC7-B6F65DE55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0A6DBE-C9FA-4323-B6D9-979BAD9EC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6742-B0EE-4149-8426-B6A9B0CC2D55}" type="datetimeFigureOut">
              <a:rPr lang="es-ES" smtClean="0"/>
              <a:t>30/01/2021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80C569-2B5A-4714-B501-D386123CF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8A5905-633E-477F-BD3A-FAF66F25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5BC1-9E96-480B-9435-44382821E9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523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0B5DEE-5CE4-4044-ACB1-7C122C95B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FCB821-74A7-45DE-9F9C-4B4616B8C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C07BA9-79F5-4223-8F04-407075157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6742-B0EE-4149-8426-B6A9B0CC2D55}" type="datetimeFigureOut">
              <a:rPr lang="es-ES" smtClean="0"/>
              <a:t>30/01/2021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158C8A-53D3-4B79-9AF5-823F6B08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AE9134-FBEF-4C7A-B86F-6C38FC255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5BC1-9E96-480B-9435-44382821E9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9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77928-BCAD-4E05-8D66-5FC3C92D2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0D8C34-873D-4BFC-879F-587AE42172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8CB5CB-6F8B-4398-B033-18E9EA2E1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93C41E-655D-4688-9018-D84AD188E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6742-B0EE-4149-8426-B6A9B0CC2D55}" type="datetimeFigureOut">
              <a:rPr lang="es-ES" smtClean="0"/>
              <a:t>30/01/2021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CEFEC8-E813-4641-9195-BE97DC3FF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DC3EAB-8D7E-49C9-AA26-F8BAC588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5BC1-9E96-480B-9435-44382821E9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3154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A93D6-5E0E-4332-BB9E-7457E9FE2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7530C4-A988-43BC-9709-07B3F1FC5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8CA187-20A0-4913-9B42-BC680487C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0AD1DF1-2380-4087-80FF-9CD711A15A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A97FE51-8343-403E-B432-927A25435E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5D32E85-321E-496D-AF4D-1B9613AB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6742-B0EE-4149-8426-B6A9B0CC2D55}" type="datetimeFigureOut">
              <a:rPr lang="es-ES" smtClean="0"/>
              <a:t>30/01/2021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EF5DD90-B023-48BC-9BB8-5F82AEEC8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D080CE3-9B3B-4724-BAAD-608035391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5BC1-9E96-480B-9435-44382821E9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3314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6E3749-99E1-47CB-BE2F-D0669B688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2488A57-78D5-49F7-B3BC-64D2B904E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6742-B0EE-4149-8426-B6A9B0CC2D55}" type="datetimeFigureOut">
              <a:rPr lang="es-ES" smtClean="0"/>
              <a:t>30/01/2021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5DA401C-CA8C-4D39-8771-6AB66DA22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276944B-90F4-4F89-8AC0-97E948A4C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5BC1-9E96-480B-9435-44382821E9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64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22B892C-949F-4387-8DE7-37C44D817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6742-B0EE-4149-8426-B6A9B0CC2D55}" type="datetimeFigureOut">
              <a:rPr lang="es-ES" smtClean="0"/>
              <a:t>30/01/2021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DD64F4-2F5E-4FAD-B67E-16F58D36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4709AB-5896-4CC8-93FA-8B436B3EE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5BC1-9E96-480B-9435-44382821E9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217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3CA844-2487-4CB2-A19B-76705AF03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CB5971-3C3E-4878-A7C9-8B18221A2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36701C-CA22-4EC3-AB9C-8EE856B40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E9C7AE-960B-4854-8AD7-D4339EE6E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6742-B0EE-4149-8426-B6A9B0CC2D55}" type="datetimeFigureOut">
              <a:rPr lang="es-ES" smtClean="0"/>
              <a:t>30/01/2021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F323DB-FBBF-4357-AA0C-00A9AC671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94DEE0-7CEF-48A1-A9B3-6F1761D3D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5BC1-9E96-480B-9435-44382821E9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293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A6F85E-DF55-42BF-9798-C4E03153B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123679D-4A32-4006-85D4-F45C545B2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BB9947-2079-435A-9D8D-B7E254230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11DA32-7A8B-4E76-BDA1-43A24AC1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C6742-B0EE-4149-8426-B6A9B0CC2D55}" type="datetimeFigureOut">
              <a:rPr lang="es-ES" smtClean="0"/>
              <a:t>30/01/2021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7A32F6-3048-44E0-8A06-6E813814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468F56-B1CB-4FA2-8175-2BDE13046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95BC1-9E96-480B-9435-44382821E9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99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7000"/>
            <a:lum/>
          </a:blip>
          <a:srcRect/>
          <a:tile tx="0" ty="0" sx="33000" sy="33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0D400D-029D-4347-86DD-F3F81D6C7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9FBEC8-9819-4A99-9733-A2ED052C4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28E8F9-B016-4924-AA53-95DBA764DC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C6742-B0EE-4149-8426-B6A9B0CC2D55}" type="datetimeFigureOut">
              <a:rPr lang="es-ES" smtClean="0"/>
              <a:t>30/01/2021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0DDA12-A475-4543-BAA5-CC04981AE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754330-D5A8-4A4F-B97B-23CB8F3A4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95BC1-9E96-480B-9435-44382821E9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354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s://www.youtube.com/watch?v=DUp5N3KUDQ0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learningapps.org/watch?v=pcv4uhvbc21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6.png"/><Relationship Id="rId7" Type="http://schemas.openxmlformats.org/officeDocument/2006/relationships/image" Target="../media/image1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3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8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8.png"/><Relationship Id="rId5" Type="http://schemas.openxmlformats.org/officeDocument/2006/relationships/image" Target="../media/image21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20.png"/><Relationship Id="rId9" Type="http://schemas.openxmlformats.org/officeDocument/2006/relationships/image" Target="../media/image7.png"/><Relationship Id="rId1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3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8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8.png"/><Relationship Id="rId5" Type="http://schemas.openxmlformats.org/officeDocument/2006/relationships/image" Target="../media/image21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20.png"/><Relationship Id="rId9" Type="http://schemas.openxmlformats.org/officeDocument/2006/relationships/image" Target="../media/image7.png"/><Relationship Id="rId1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hlinkClick r:id="rId2" action="ppaction://hlinksldjump"/>
            <a:extLst>
              <a:ext uri="{FF2B5EF4-FFF2-40B4-BE49-F238E27FC236}">
                <a16:creationId xmlns:a16="http://schemas.microsoft.com/office/drawing/2014/main" id="{12EF7E41-20BF-4DC0-A773-0BE0BBC9F7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378" y="2876541"/>
            <a:ext cx="2138212" cy="213821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Imagen 5" descr="Forma&#10;&#10;Descripción generada automáticamente con confianza baja">
            <a:extLst>
              <a:ext uri="{FF2B5EF4-FFF2-40B4-BE49-F238E27FC236}">
                <a16:creationId xmlns:a16="http://schemas.microsoft.com/office/drawing/2014/main" id="{3A29E9C7-6FCA-413A-9F71-EC228B28D5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68" y="2876541"/>
            <a:ext cx="2066368" cy="20663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BF0860B4-3D7B-433F-B36C-C7AA7FE6B414}"/>
              </a:ext>
            </a:extLst>
          </p:cNvPr>
          <p:cNvSpPr txBox="1"/>
          <p:nvPr/>
        </p:nvSpPr>
        <p:spPr>
          <a:xfrm>
            <a:off x="2021056" y="463918"/>
            <a:ext cx="811705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800" b="1" dirty="0" err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elfontmed" pitchFamily="2" charset="0"/>
              </a:rPr>
              <a:t>Food</a:t>
            </a:r>
            <a:endParaRPr lang="es-ES" sz="13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elfontmed" pitchFamily="2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33FDA8D-FEC3-4AC1-BC90-F2BB558E3B42}"/>
              </a:ext>
            </a:extLst>
          </p:cNvPr>
          <p:cNvSpPr/>
          <p:nvPr/>
        </p:nvSpPr>
        <p:spPr>
          <a:xfrm>
            <a:off x="347002" y="267286"/>
            <a:ext cx="11465169" cy="6425089"/>
          </a:xfrm>
          <a:custGeom>
            <a:avLst/>
            <a:gdLst>
              <a:gd name="connsiteX0" fmla="*/ 0 w 11465169"/>
              <a:gd name="connsiteY0" fmla="*/ 0 h 6425089"/>
              <a:gd name="connsiteX1" fmla="*/ 802562 w 11465169"/>
              <a:gd name="connsiteY1" fmla="*/ 0 h 6425089"/>
              <a:gd name="connsiteX2" fmla="*/ 1031865 w 11465169"/>
              <a:gd name="connsiteY2" fmla="*/ 0 h 6425089"/>
              <a:gd name="connsiteX3" fmla="*/ 1375820 w 11465169"/>
              <a:gd name="connsiteY3" fmla="*/ 0 h 6425089"/>
              <a:gd name="connsiteX4" fmla="*/ 1949079 w 11465169"/>
              <a:gd name="connsiteY4" fmla="*/ 0 h 6425089"/>
              <a:gd name="connsiteX5" fmla="*/ 2178382 w 11465169"/>
              <a:gd name="connsiteY5" fmla="*/ 0 h 6425089"/>
              <a:gd name="connsiteX6" fmla="*/ 2522337 w 11465169"/>
              <a:gd name="connsiteY6" fmla="*/ 0 h 6425089"/>
              <a:gd name="connsiteX7" fmla="*/ 2980944 w 11465169"/>
              <a:gd name="connsiteY7" fmla="*/ 0 h 6425089"/>
              <a:gd name="connsiteX8" fmla="*/ 3324899 w 11465169"/>
              <a:gd name="connsiteY8" fmla="*/ 0 h 6425089"/>
              <a:gd name="connsiteX9" fmla="*/ 3554202 w 11465169"/>
              <a:gd name="connsiteY9" fmla="*/ 0 h 6425089"/>
              <a:gd name="connsiteX10" fmla="*/ 4127461 w 11465169"/>
              <a:gd name="connsiteY10" fmla="*/ 0 h 6425089"/>
              <a:gd name="connsiteX11" fmla="*/ 4700719 w 11465169"/>
              <a:gd name="connsiteY11" fmla="*/ 0 h 6425089"/>
              <a:gd name="connsiteX12" fmla="*/ 5044674 w 11465169"/>
              <a:gd name="connsiteY12" fmla="*/ 0 h 6425089"/>
              <a:gd name="connsiteX13" fmla="*/ 5617933 w 11465169"/>
              <a:gd name="connsiteY13" fmla="*/ 0 h 6425089"/>
              <a:gd name="connsiteX14" fmla="*/ 6076540 w 11465169"/>
              <a:gd name="connsiteY14" fmla="*/ 0 h 6425089"/>
              <a:gd name="connsiteX15" fmla="*/ 6879101 w 11465169"/>
              <a:gd name="connsiteY15" fmla="*/ 0 h 6425089"/>
              <a:gd name="connsiteX16" fmla="*/ 7337708 w 11465169"/>
              <a:gd name="connsiteY16" fmla="*/ 0 h 6425089"/>
              <a:gd name="connsiteX17" fmla="*/ 7567012 w 11465169"/>
              <a:gd name="connsiteY17" fmla="*/ 0 h 6425089"/>
              <a:gd name="connsiteX18" fmla="*/ 8254922 w 11465169"/>
              <a:gd name="connsiteY18" fmla="*/ 0 h 6425089"/>
              <a:gd name="connsiteX19" fmla="*/ 8828180 w 11465169"/>
              <a:gd name="connsiteY19" fmla="*/ 0 h 6425089"/>
              <a:gd name="connsiteX20" fmla="*/ 9057484 w 11465169"/>
              <a:gd name="connsiteY20" fmla="*/ 0 h 6425089"/>
              <a:gd name="connsiteX21" fmla="*/ 9401439 w 11465169"/>
              <a:gd name="connsiteY21" fmla="*/ 0 h 6425089"/>
              <a:gd name="connsiteX22" fmla="*/ 10089349 w 11465169"/>
              <a:gd name="connsiteY22" fmla="*/ 0 h 6425089"/>
              <a:gd name="connsiteX23" fmla="*/ 10433304 w 11465169"/>
              <a:gd name="connsiteY23" fmla="*/ 0 h 6425089"/>
              <a:gd name="connsiteX24" fmla="*/ 10777259 w 11465169"/>
              <a:gd name="connsiteY24" fmla="*/ 0 h 6425089"/>
              <a:gd name="connsiteX25" fmla="*/ 11465169 w 11465169"/>
              <a:gd name="connsiteY25" fmla="*/ 0 h 6425089"/>
              <a:gd name="connsiteX26" fmla="*/ 11465169 w 11465169"/>
              <a:gd name="connsiteY26" fmla="*/ 391346 h 6425089"/>
              <a:gd name="connsiteX27" fmla="*/ 11465169 w 11465169"/>
              <a:gd name="connsiteY27" fmla="*/ 846944 h 6425089"/>
              <a:gd name="connsiteX28" fmla="*/ 11465169 w 11465169"/>
              <a:gd name="connsiteY28" fmla="*/ 1431043 h 6425089"/>
              <a:gd name="connsiteX29" fmla="*/ 11465169 w 11465169"/>
              <a:gd name="connsiteY29" fmla="*/ 1886640 h 6425089"/>
              <a:gd name="connsiteX30" fmla="*/ 11465169 w 11465169"/>
              <a:gd name="connsiteY30" fmla="*/ 2406488 h 6425089"/>
              <a:gd name="connsiteX31" fmla="*/ 11465169 w 11465169"/>
              <a:gd name="connsiteY31" fmla="*/ 2797834 h 6425089"/>
              <a:gd name="connsiteX32" fmla="*/ 11465169 w 11465169"/>
              <a:gd name="connsiteY32" fmla="*/ 3510435 h 6425089"/>
              <a:gd name="connsiteX33" fmla="*/ 11465169 w 11465169"/>
              <a:gd name="connsiteY33" fmla="*/ 3966032 h 6425089"/>
              <a:gd name="connsiteX34" fmla="*/ 11465169 w 11465169"/>
              <a:gd name="connsiteY34" fmla="*/ 4485880 h 6425089"/>
              <a:gd name="connsiteX35" fmla="*/ 11465169 w 11465169"/>
              <a:gd name="connsiteY35" fmla="*/ 5198481 h 6425089"/>
              <a:gd name="connsiteX36" fmla="*/ 11465169 w 11465169"/>
              <a:gd name="connsiteY36" fmla="*/ 5718329 h 6425089"/>
              <a:gd name="connsiteX37" fmla="*/ 11465169 w 11465169"/>
              <a:gd name="connsiteY37" fmla="*/ 6425089 h 6425089"/>
              <a:gd name="connsiteX38" fmla="*/ 11235866 w 11465169"/>
              <a:gd name="connsiteY38" fmla="*/ 6425089 h 6425089"/>
              <a:gd name="connsiteX39" fmla="*/ 11006562 w 11465169"/>
              <a:gd name="connsiteY39" fmla="*/ 6425089 h 6425089"/>
              <a:gd name="connsiteX40" fmla="*/ 10433304 w 11465169"/>
              <a:gd name="connsiteY40" fmla="*/ 6425089 h 6425089"/>
              <a:gd name="connsiteX41" fmla="*/ 9860045 w 11465169"/>
              <a:gd name="connsiteY41" fmla="*/ 6425089 h 6425089"/>
              <a:gd name="connsiteX42" fmla="*/ 9057484 w 11465169"/>
              <a:gd name="connsiteY42" fmla="*/ 6425089 h 6425089"/>
              <a:gd name="connsiteX43" fmla="*/ 8254922 w 11465169"/>
              <a:gd name="connsiteY43" fmla="*/ 6425089 h 6425089"/>
              <a:gd name="connsiteX44" fmla="*/ 7796315 w 11465169"/>
              <a:gd name="connsiteY44" fmla="*/ 6425089 h 6425089"/>
              <a:gd name="connsiteX45" fmla="*/ 7567012 w 11465169"/>
              <a:gd name="connsiteY45" fmla="*/ 6425089 h 6425089"/>
              <a:gd name="connsiteX46" fmla="*/ 7337708 w 11465169"/>
              <a:gd name="connsiteY46" fmla="*/ 6425089 h 6425089"/>
              <a:gd name="connsiteX47" fmla="*/ 6649798 w 11465169"/>
              <a:gd name="connsiteY47" fmla="*/ 6425089 h 6425089"/>
              <a:gd name="connsiteX48" fmla="*/ 6305843 w 11465169"/>
              <a:gd name="connsiteY48" fmla="*/ 6425089 h 6425089"/>
              <a:gd name="connsiteX49" fmla="*/ 5732584 w 11465169"/>
              <a:gd name="connsiteY49" fmla="*/ 6425089 h 6425089"/>
              <a:gd name="connsiteX50" fmla="*/ 5159326 w 11465169"/>
              <a:gd name="connsiteY50" fmla="*/ 6425089 h 6425089"/>
              <a:gd name="connsiteX51" fmla="*/ 4471416 w 11465169"/>
              <a:gd name="connsiteY51" fmla="*/ 6425089 h 6425089"/>
              <a:gd name="connsiteX52" fmla="*/ 3898157 w 11465169"/>
              <a:gd name="connsiteY52" fmla="*/ 6425089 h 6425089"/>
              <a:gd name="connsiteX53" fmla="*/ 3210247 w 11465169"/>
              <a:gd name="connsiteY53" fmla="*/ 6425089 h 6425089"/>
              <a:gd name="connsiteX54" fmla="*/ 2407685 w 11465169"/>
              <a:gd name="connsiteY54" fmla="*/ 6425089 h 6425089"/>
              <a:gd name="connsiteX55" fmla="*/ 1834427 w 11465169"/>
              <a:gd name="connsiteY55" fmla="*/ 6425089 h 6425089"/>
              <a:gd name="connsiteX56" fmla="*/ 1261169 w 11465169"/>
              <a:gd name="connsiteY56" fmla="*/ 6425089 h 6425089"/>
              <a:gd name="connsiteX57" fmla="*/ 573258 w 11465169"/>
              <a:gd name="connsiteY57" fmla="*/ 6425089 h 6425089"/>
              <a:gd name="connsiteX58" fmla="*/ 0 w 11465169"/>
              <a:gd name="connsiteY58" fmla="*/ 6425089 h 6425089"/>
              <a:gd name="connsiteX59" fmla="*/ 0 w 11465169"/>
              <a:gd name="connsiteY59" fmla="*/ 5776739 h 6425089"/>
              <a:gd name="connsiteX60" fmla="*/ 0 w 11465169"/>
              <a:gd name="connsiteY60" fmla="*/ 5256891 h 6425089"/>
              <a:gd name="connsiteX61" fmla="*/ 0 w 11465169"/>
              <a:gd name="connsiteY61" fmla="*/ 4801294 h 6425089"/>
              <a:gd name="connsiteX62" fmla="*/ 0 w 11465169"/>
              <a:gd name="connsiteY62" fmla="*/ 4281446 h 6425089"/>
              <a:gd name="connsiteX63" fmla="*/ 0 w 11465169"/>
              <a:gd name="connsiteY63" fmla="*/ 3825848 h 6425089"/>
              <a:gd name="connsiteX64" fmla="*/ 0 w 11465169"/>
              <a:gd name="connsiteY64" fmla="*/ 3113248 h 6425089"/>
              <a:gd name="connsiteX65" fmla="*/ 0 w 11465169"/>
              <a:gd name="connsiteY65" fmla="*/ 2529149 h 6425089"/>
              <a:gd name="connsiteX66" fmla="*/ 0 w 11465169"/>
              <a:gd name="connsiteY66" fmla="*/ 1816548 h 6425089"/>
              <a:gd name="connsiteX67" fmla="*/ 0 w 11465169"/>
              <a:gd name="connsiteY67" fmla="*/ 1360951 h 6425089"/>
              <a:gd name="connsiteX68" fmla="*/ 0 w 11465169"/>
              <a:gd name="connsiteY68" fmla="*/ 648350 h 6425089"/>
              <a:gd name="connsiteX69" fmla="*/ 0 w 11465169"/>
              <a:gd name="connsiteY69" fmla="*/ 0 h 642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1465169" h="6425089" extrusionOk="0">
                <a:moveTo>
                  <a:pt x="0" y="0"/>
                </a:moveTo>
                <a:cubicBezTo>
                  <a:pt x="343232" y="-94274"/>
                  <a:pt x="517917" y="45154"/>
                  <a:pt x="802562" y="0"/>
                </a:cubicBezTo>
                <a:cubicBezTo>
                  <a:pt x="1087207" y="-45154"/>
                  <a:pt x="935493" y="17366"/>
                  <a:pt x="1031865" y="0"/>
                </a:cubicBezTo>
                <a:cubicBezTo>
                  <a:pt x="1128237" y="-17366"/>
                  <a:pt x="1277479" y="17941"/>
                  <a:pt x="1375820" y="0"/>
                </a:cubicBezTo>
                <a:cubicBezTo>
                  <a:pt x="1474162" y="-17941"/>
                  <a:pt x="1709233" y="22052"/>
                  <a:pt x="1949079" y="0"/>
                </a:cubicBezTo>
                <a:cubicBezTo>
                  <a:pt x="2188925" y="-22052"/>
                  <a:pt x="2111722" y="2328"/>
                  <a:pt x="2178382" y="0"/>
                </a:cubicBezTo>
                <a:cubicBezTo>
                  <a:pt x="2245042" y="-2328"/>
                  <a:pt x="2360605" y="7393"/>
                  <a:pt x="2522337" y="0"/>
                </a:cubicBezTo>
                <a:cubicBezTo>
                  <a:pt x="2684070" y="-7393"/>
                  <a:pt x="2876910" y="11271"/>
                  <a:pt x="2980944" y="0"/>
                </a:cubicBezTo>
                <a:cubicBezTo>
                  <a:pt x="3084978" y="-11271"/>
                  <a:pt x="3223932" y="16708"/>
                  <a:pt x="3324899" y="0"/>
                </a:cubicBezTo>
                <a:cubicBezTo>
                  <a:pt x="3425866" y="-16708"/>
                  <a:pt x="3443392" y="8688"/>
                  <a:pt x="3554202" y="0"/>
                </a:cubicBezTo>
                <a:cubicBezTo>
                  <a:pt x="3665012" y="-8688"/>
                  <a:pt x="3897319" y="55629"/>
                  <a:pt x="4127461" y="0"/>
                </a:cubicBezTo>
                <a:cubicBezTo>
                  <a:pt x="4357603" y="-55629"/>
                  <a:pt x="4522065" y="33004"/>
                  <a:pt x="4700719" y="0"/>
                </a:cubicBezTo>
                <a:cubicBezTo>
                  <a:pt x="4879373" y="-33004"/>
                  <a:pt x="4886060" y="35193"/>
                  <a:pt x="5044674" y="0"/>
                </a:cubicBezTo>
                <a:cubicBezTo>
                  <a:pt x="5203288" y="-35193"/>
                  <a:pt x="5364406" y="42485"/>
                  <a:pt x="5617933" y="0"/>
                </a:cubicBezTo>
                <a:cubicBezTo>
                  <a:pt x="5871460" y="-42485"/>
                  <a:pt x="5853597" y="6163"/>
                  <a:pt x="6076540" y="0"/>
                </a:cubicBezTo>
                <a:cubicBezTo>
                  <a:pt x="6299483" y="-6163"/>
                  <a:pt x="6654850" y="41854"/>
                  <a:pt x="6879101" y="0"/>
                </a:cubicBezTo>
                <a:cubicBezTo>
                  <a:pt x="7103352" y="-41854"/>
                  <a:pt x="7231314" y="24390"/>
                  <a:pt x="7337708" y="0"/>
                </a:cubicBezTo>
                <a:cubicBezTo>
                  <a:pt x="7444102" y="-24390"/>
                  <a:pt x="7454431" y="14675"/>
                  <a:pt x="7567012" y="0"/>
                </a:cubicBezTo>
                <a:cubicBezTo>
                  <a:pt x="7679593" y="-14675"/>
                  <a:pt x="7995206" y="70511"/>
                  <a:pt x="8254922" y="0"/>
                </a:cubicBezTo>
                <a:cubicBezTo>
                  <a:pt x="8514638" y="-70511"/>
                  <a:pt x="8707691" y="8458"/>
                  <a:pt x="8828180" y="0"/>
                </a:cubicBezTo>
                <a:cubicBezTo>
                  <a:pt x="8948669" y="-8458"/>
                  <a:pt x="8951690" y="16182"/>
                  <a:pt x="9057484" y="0"/>
                </a:cubicBezTo>
                <a:cubicBezTo>
                  <a:pt x="9163278" y="-16182"/>
                  <a:pt x="9268323" y="9922"/>
                  <a:pt x="9401439" y="0"/>
                </a:cubicBezTo>
                <a:cubicBezTo>
                  <a:pt x="9534555" y="-9922"/>
                  <a:pt x="9935966" y="25366"/>
                  <a:pt x="10089349" y="0"/>
                </a:cubicBezTo>
                <a:cubicBezTo>
                  <a:pt x="10242732" y="-25366"/>
                  <a:pt x="10310606" y="29086"/>
                  <a:pt x="10433304" y="0"/>
                </a:cubicBezTo>
                <a:cubicBezTo>
                  <a:pt x="10556002" y="-29086"/>
                  <a:pt x="10611031" y="23497"/>
                  <a:pt x="10777259" y="0"/>
                </a:cubicBezTo>
                <a:cubicBezTo>
                  <a:pt x="10943487" y="-23497"/>
                  <a:pt x="11324706" y="6779"/>
                  <a:pt x="11465169" y="0"/>
                </a:cubicBezTo>
                <a:cubicBezTo>
                  <a:pt x="11510049" y="185266"/>
                  <a:pt x="11425729" y="222974"/>
                  <a:pt x="11465169" y="391346"/>
                </a:cubicBezTo>
                <a:cubicBezTo>
                  <a:pt x="11504609" y="559718"/>
                  <a:pt x="11464205" y="749426"/>
                  <a:pt x="11465169" y="846944"/>
                </a:cubicBezTo>
                <a:cubicBezTo>
                  <a:pt x="11466133" y="944462"/>
                  <a:pt x="11431479" y="1187122"/>
                  <a:pt x="11465169" y="1431043"/>
                </a:cubicBezTo>
                <a:cubicBezTo>
                  <a:pt x="11498859" y="1674964"/>
                  <a:pt x="11462086" y="1718637"/>
                  <a:pt x="11465169" y="1886640"/>
                </a:cubicBezTo>
                <a:cubicBezTo>
                  <a:pt x="11468252" y="2054643"/>
                  <a:pt x="11450846" y="2256739"/>
                  <a:pt x="11465169" y="2406488"/>
                </a:cubicBezTo>
                <a:cubicBezTo>
                  <a:pt x="11479492" y="2556237"/>
                  <a:pt x="11424100" y="2699435"/>
                  <a:pt x="11465169" y="2797834"/>
                </a:cubicBezTo>
                <a:cubicBezTo>
                  <a:pt x="11506238" y="2896233"/>
                  <a:pt x="11426768" y="3352571"/>
                  <a:pt x="11465169" y="3510435"/>
                </a:cubicBezTo>
                <a:cubicBezTo>
                  <a:pt x="11503570" y="3668299"/>
                  <a:pt x="11425332" y="3765058"/>
                  <a:pt x="11465169" y="3966032"/>
                </a:cubicBezTo>
                <a:cubicBezTo>
                  <a:pt x="11505006" y="4167006"/>
                  <a:pt x="11430875" y="4259002"/>
                  <a:pt x="11465169" y="4485880"/>
                </a:cubicBezTo>
                <a:cubicBezTo>
                  <a:pt x="11499463" y="4712758"/>
                  <a:pt x="11453585" y="4880678"/>
                  <a:pt x="11465169" y="5198481"/>
                </a:cubicBezTo>
                <a:cubicBezTo>
                  <a:pt x="11476753" y="5516284"/>
                  <a:pt x="11446256" y="5509627"/>
                  <a:pt x="11465169" y="5718329"/>
                </a:cubicBezTo>
                <a:cubicBezTo>
                  <a:pt x="11484082" y="5927031"/>
                  <a:pt x="11459501" y="6268443"/>
                  <a:pt x="11465169" y="6425089"/>
                </a:cubicBezTo>
                <a:cubicBezTo>
                  <a:pt x="11387274" y="6449291"/>
                  <a:pt x="11288254" y="6398247"/>
                  <a:pt x="11235866" y="6425089"/>
                </a:cubicBezTo>
                <a:cubicBezTo>
                  <a:pt x="11183478" y="6451931"/>
                  <a:pt x="11062739" y="6417476"/>
                  <a:pt x="11006562" y="6425089"/>
                </a:cubicBezTo>
                <a:cubicBezTo>
                  <a:pt x="10950385" y="6432702"/>
                  <a:pt x="10565068" y="6417347"/>
                  <a:pt x="10433304" y="6425089"/>
                </a:cubicBezTo>
                <a:cubicBezTo>
                  <a:pt x="10301540" y="6432831"/>
                  <a:pt x="10094873" y="6411452"/>
                  <a:pt x="9860045" y="6425089"/>
                </a:cubicBezTo>
                <a:cubicBezTo>
                  <a:pt x="9625217" y="6438726"/>
                  <a:pt x="9262347" y="6386786"/>
                  <a:pt x="9057484" y="6425089"/>
                </a:cubicBezTo>
                <a:cubicBezTo>
                  <a:pt x="8852621" y="6463392"/>
                  <a:pt x="8560986" y="6335684"/>
                  <a:pt x="8254922" y="6425089"/>
                </a:cubicBezTo>
                <a:cubicBezTo>
                  <a:pt x="7948858" y="6514494"/>
                  <a:pt x="7906750" y="6413251"/>
                  <a:pt x="7796315" y="6425089"/>
                </a:cubicBezTo>
                <a:cubicBezTo>
                  <a:pt x="7685880" y="6436927"/>
                  <a:pt x="7653705" y="6403859"/>
                  <a:pt x="7567012" y="6425089"/>
                </a:cubicBezTo>
                <a:cubicBezTo>
                  <a:pt x="7480319" y="6446319"/>
                  <a:pt x="7433636" y="6409344"/>
                  <a:pt x="7337708" y="6425089"/>
                </a:cubicBezTo>
                <a:cubicBezTo>
                  <a:pt x="7241780" y="6440834"/>
                  <a:pt x="6911867" y="6360889"/>
                  <a:pt x="6649798" y="6425089"/>
                </a:cubicBezTo>
                <a:cubicBezTo>
                  <a:pt x="6387729" y="6489289"/>
                  <a:pt x="6464464" y="6398216"/>
                  <a:pt x="6305843" y="6425089"/>
                </a:cubicBezTo>
                <a:cubicBezTo>
                  <a:pt x="6147222" y="6451962"/>
                  <a:pt x="5923279" y="6423036"/>
                  <a:pt x="5732584" y="6425089"/>
                </a:cubicBezTo>
                <a:cubicBezTo>
                  <a:pt x="5541889" y="6427142"/>
                  <a:pt x="5429817" y="6384693"/>
                  <a:pt x="5159326" y="6425089"/>
                </a:cubicBezTo>
                <a:cubicBezTo>
                  <a:pt x="4888835" y="6465485"/>
                  <a:pt x="4811344" y="6400185"/>
                  <a:pt x="4471416" y="6425089"/>
                </a:cubicBezTo>
                <a:cubicBezTo>
                  <a:pt x="4131488" y="6449993"/>
                  <a:pt x="4151266" y="6417824"/>
                  <a:pt x="3898157" y="6425089"/>
                </a:cubicBezTo>
                <a:cubicBezTo>
                  <a:pt x="3645048" y="6432354"/>
                  <a:pt x="3537357" y="6367906"/>
                  <a:pt x="3210247" y="6425089"/>
                </a:cubicBezTo>
                <a:cubicBezTo>
                  <a:pt x="2883137" y="6482272"/>
                  <a:pt x="2689669" y="6369873"/>
                  <a:pt x="2407685" y="6425089"/>
                </a:cubicBezTo>
                <a:cubicBezTo>
                  <a:pt x="2125701" y="6480305"/>
                  <a:pt x="2002578" y="6362288"/>
                  <a:pt x="1834427" y="6425089"/>
                </a:cubicBezTo>
                <a:cubicBezTo>
                  <a:pt x="1666276" y="6487890"/>
                  <a:pt x="1379861" y="6387674"/>
                  <a:pt x="1261169" y="6425089"/>
                </a:cubicBezTo>
                <a:cubicBezTo>
                  <a:pt x="1142477" y="6462504"/>
                  <a:pt x="736957" y="6376895"/>
                  <a:pt x="573258" y="6425089"/>
                </a:cubicBezTo>
                <a:cubicBezTo>
                  <a:pt x="409559" y="6473283"/>
                  <a:pt x="154379" y="6385105"/>
                  <a:pt x="0" y="6425089"/>
                </a:cubicBezTo>
                <a:cubicBezTo>
                  <a:pt x="-57141" y="6218470"/>
                  <a:pt x="73675" y="6042699"/>
                  <a:pt x="0" y="5776739"/>
                </a:cubicBezTo>
                <a:cubicBezTo>
                  <a:pt x="-73675" y="5510779"/>
                  <a:pt x="3224" y="5415706"/>
                  <a:pt x="0" y="5256891"/>
                </a:cubicBezTo>
                <a:cubicBezTo>
                  <a:pt x="-3224" y="5098076"/>
                  <a:pt x="41224" y="4908270"/>
                  <a:pt x="0" y="4801294"/>
                </a:cubicBezTo>
                <a:cubicBezTo>
                  <a:pt x="-41224" y="4694318"/>
                  <a:pt x="7074" y="4505890"/>
                  <a:pt x="0" y="4281446"/>
                </a:cubicBezTo>
                <a:cubicBezTo>
                  <a:pt x="-7074" y="4057002"/>
                  <a:pt x="32745" y="4050421"/>
                  <a:pt x="0" y="3825848"/>
                </a:cubicBezTo>
                <a:cubicBezTo>
                  <a:pt x="-32745" y="3601275"/>
                  <a:pt x="24593" y="3465615"/>
                  <a:pt x="0" y="3113248"/>
                </a:cubicBezTo>
                <a:cubicBezTo>
                  <a:pt x="-24593" y="2760881"/>
                  <a:pt x="39885" y="2734941"/>
                  <a:pt x="0" y="2529149"/>
                </a:cubicBezTo>
                <a:cubicBezTo>
                  <a:pt x="-39885" y="2323357"/>
                  <a:pt x="14836" y="1973314"/>
                  <a:pt x="0" y="1816548"/>
                </a:cubicBezTo>
                <a:cubicBezTo>
                  <a:pt x="-14836" y="1659782"/>
                  <a:pt x="1331" y="1559264"/>
                  <a:pt x="0" y="1360951"/>
                </a:cubicBezTo>
                <a:cubicBezTo>
                  <a:pt x="-1331" y="1162638"/>
                  <a:pt x="46976" y="908218"/>
                  <a:pt x="0" y="648350"/>
                </a:cubicBezTo>
                <a:cubicBezTo>
                  <a:pt x="-46976" y="388482"/>
                  <a:pt x="3708" y="204374"/>
                  <a:pt x="0" y="0"/>
                </a:cubicBezTo>
                <a:close/>
              </a:path>
            </a:pathLst>
          </a:custGeom>
          <a:noFill/>
          <a:ln w="76200">
            <a:solidFill>
              <a:srgbClr val="00B050"/>
            </a:solidFill>
            <a:prstDash val="lgDashDot"/>
            <a:extLst>
              <a:ext uri="{C807C97D-BFC1-408E-A445-0C87EB9F89A2}">
                <ask:lineSketchStyleProps xmlns:ask="http://schemas.microsoft.com/office/drawing/2018/sketchyshapes" sd="29087762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>
            <a:hlinkClick r:id="rId5"/>
            <a:extLst>
              <a:ext uri="{FF2B5EF4-FFF2-40B4-BE49-F238E27FC236}">
                <a16:creationId xmlns:a16="http://schemas.microsoft.com/office/drawing/2014/main" id="{89BF2A8E-752D-4D54-BD6E-5E64062DB2A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876542"/>
            <a:ext cx="2066368" cy="20663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Imagen 9" descr="Icono&#10;&#10;Descripción generada automáticamente">
            <a:hlinkClick r:id="rId7"/>
            <a:extLst>
              <a:ext uri="{FF2B5EF4-FFF2-40B4-BE49-F238E27FC236}">
                <a16:creationId xmlns:a16="http://schemas.microsoft.com/office/drawing/2014/main" id="{1D9097B2-7A37-4E5A-BED6-6203A9142D4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132" y="2876542"/>
            <a:ext cx="2066367" cy="20663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7127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hlinkClick r:id="rId2" action="ppaction://hlinksldjump"/>
            <a:extLst>
              <a:ext uri="{FF2B5EF4-FFF2-40B4-BE49-F238E27FC236}">
                <a16:creationId xmlns:a16="http://schemas.microsoft.com/office/drawing/2014/main" id="{C4DB2202-F755-46E2-B7B2-721CC39494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41" y="208741"/>
            <a:ext cx="869916" cy="792399"/>
          </a:xfrm>
          <a:prstGeom prst="rect">
            <a:avLst/>
          </a:prstGeom>
        </p:spPr>
      </p:pic>
      <p:grpSp>
        <p:nvGrpSpPr>
          <p:cNvPr id="21" name="chocolate">
            <a:extLst>
              <a:ext uri="{FF2B5EF4-FFF2-40B4-BE49-F238E27FC236}">
                <a16:creationId xmlns:a16="http://schemas.microsoft.com/office/drawing/2014/main" id="{1EF714B2-14F9-4512-B8FF-39392B19EC6D}"/>
              </a:ext>
            </a:extLst>
          </p:cNvPr>
          <p:cNvGrpSpPr/>
          <p:nvPr/>
        </p:nvGrpSpPr>
        <p:grpSpPr>
          <a:xfrm>
            <a:off x="1501255" y="887104"/>
            <a:ext cx="2702256" cy="2541896"/>
            <a:chOff x="1501255" y="887104"/>
            <a:chExt cx="2702256" cy="2541896"/>
          </a:xfrm>
        </p:grpSpPr>
        <p:sp>
          <p:nvSpPr>
            <p:cNvPr id="4" name="Rombo 3">
              <a:extLst>
                <a:ext uri="{FF2B5EF4-FFF2-40B4-BE49-F238E27FC236}">
                  <a16:creationId xmlns:a16="http://schemas.microsoft.com/office/drawing/2014/main" id="{FB4ADD45-974B-4BF4-AA2C-202F8C81CCD5}"/>
                </a:ext>
              </a:extLst>
            </p:cNvPr>
            <p:cNvSpPr/>
            <p:nvPr/>
          </p:nvSpPr>
          <p:spPr>
            <a:xfrm>
              <a:off x="1501255" y="887104"/>
              <a:ext cx="2702256" cy="2541896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rgbClr val="92D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3" name="Imagen 2" descr="Icono&#10;&#10;Descripción generada automáticamente">
              <a:extLst>
                <a:ext uri="{FF2B5EF4-FFF2-40B4-BE49-F238E27FC236}">
                  <a16:creationId xmlns:a16="http://schemas.microsoft.com/office/drawing/2014/main" id="{6A33707F-A95E-4551-8117-97CDADB3DE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6943" y="1530255"/>
              <a:ext cx="1367827" cy="1367827"/>
            </a:xfrm>
            <a:prstGeom prst="rect">
              <a:avLst/>
            </a:prstGeom>
          </p:spPr>
        </p:pic>
      </p:grpSp>
      <p:grpSp>
        <p:nvGrpSpPr>
          <p:cNvPr id="22" name="icecream">
            <a:extLst>
              <a:ext uri="{FF2B5EF4-FFF2-40B4-BE49-F238E27FC236}">
                <a16:creationId xmlns:a16="http://schemas.microsoft.com/office/drawing/2014/main" id="{FFCB7ACA-0E1C-4977-AF05-84AED05588C4}"/>
              </a:ext>
            </a:extLst>
          </p:cNvPr>
          <p:cNvGrpSpPr/>
          <p:nvPr/>
        </p:nvGrpSpPr>
        <p:grpSpPr>
          <a:xfrm>
            <a:off x="4744872" y="887104"/>
            <a:ext cx="2702256" cy="2541896"/>
            <a:chOff x="4744872" y="887104"/>
            <a:chExt cx="2702256" cy="2541896"/>
          </a:xfrm>
        </p:grpSpPr>
        <p:sp>
          <p:nvSpPr>
            <p:cNvPr id="5" name="Rombo 4">
              <a:extLst>
                <a:ext uri="{FF2B5EF4-FFF2-40B4-BE49-F238E27FC236}">
                  <a16:creationId xmlns:a16="http://schemas.microsoft.com/office/drawing/2014/main" id="{BD266EB5-C5D2-403F-AFE0-0E21D7761E07}"/>
                </a:ext>
              </a:extLst>
            </p:cNvPr>
            <p:cNvSpPr/>
            <p:nvPr/>
          </p:nvSpPr>
          <p:spPr>
            <a:xfrm>
              <a:off x="4744872" y="887104"/>
              <a:ext cx="2702256" cy="2541896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rgbClr val="92D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2" name="Imagen 11" descr="Icono&#10;&#10;Descripción generada automáticamente">
              <a:extLst>
                <a:ext uri="{FF2B5EF4-FFF2-40B4-BE49-F238E27FC236}">
                  <a16:creationId xmlns:a16="http://schemas.microsoft.com/office/drawing/2014/main" id="{B6234AD3-28B4-4E99-AD08-6EA6D48016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5205" y="1536493"/>
              <a:ext cx="1361589" cy="1361589"/>
            </a:xfrm>
            <a:prstGeom prst="rect">
              <a:avLst/>
            </a:prstGeom>
          </p:spPr>
        </p:pic>
      </p:grpSp>
      <p:grpSp>
        <p:nvGrpSpPr>
          <p:cNvPr id="23" name="cake">
            <a:extLst>
              <a:ext uri="{FF2B5EF4-FFF2-40B4-BE49-F238E27FC236}">
                <a16:creationId xmlns:a16="http://schemas.microsoft.com/office/drawing/2014/main" id="{ECFA1F7C-CFCC-4D64-A4B8-82237C3FECC9}"/>
              </a:ext>
            </a:extLst>
          </p:cNvPr>
          <p:cNvGrpSpPr/>
          <p:nvPr/>
        </p:nvGrpSpPr>
        <p:grpSpPr>
          <a:xfrm>
            <a:off x="7988489" y="887104"/>
            <a:ext cx="2702256" cy="2541896"/>
            <a:chOff x="7988489" y="887104"/>
            <a:chExt cx="2702256" cy="2541896"/>
          </a:xfrm>
        </p:grpSpPr>
        <p:sp>
          <p:nvSpPr>
            <p:cNvPr id="6" name="Rombo 5">
              <a:extLst>
                <a:ext uri="{FF2B5EF4-FFF2-40B4-BE49-F238E27FC236}">
                  <a16:creationId xmlns:a16="http://schemas.microsoft.com/office/drawing/2014/main" id="{3013E604-A890-455A-935D-5799F533D9BE}"/>
                </a:ext>
              </a:extLst>
            </p:cNvPr>
            <p:cNvSpPr/>
            <p:nvPr/>
          </p:nvSpPr>
          <p:spPr>
            <a:xfrm>
              <a:off x="7988489" y="887104"/>
              <a:ext cx="2702256" cy="2541896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rgbClr val="92D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4" name="Imagen 13" descr="Icono&#10;&#10;Descripción generada automáticamente">
              <a:extLst>
                <a:ext uri="{FF2B5EF4-FFF2-40B4-BE49-F238E27FC236}">
                  <a16:creationId xmlns:a16="http://schemas.microsoft.com/office/drawing/2014/main" id="{61CEBFFB-DA70-4592-A22F-FB15577682A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60651" y="1530255"/>
              <a:ext cx="1161272" cy="1161272"/>
            </a:xfrm>
            <a:prstGeom prst="rect">
              <a:avLst/>
            </a:prstGeom>
          </p:spPr>
        </p:pic>
      </p:grpSp>
      <p:grpSp>
        <p:nvGrpSpPr>
          <p:cNvPr id="24" name="pizza">
            <a:extLst>
              <a:ext uri="{FF2B5EF4-FFF2-40B4-BE49-F238E27FC236}">
                <a16:creationId xmlns:a16="http://schemas.microsoft.com/office/drawing/2014/main" id="{AEB5D81D-D26F-4056-AD2D-2E073FAD2C9F}"/>
              </a:ext>
            </a:extLst>
          </p:cNvPr>
          <p:cNvGrpSpPr/>
          <p:nvPr/>
        </p:nvGrpSpPr>
        <p:grpSpPr>
          <a:xfrm>
            <a:off x="1501255" y="3698542"/>
            <a:ext cx="2702256" cy="2541896"/>
            <a:chOff x="1501255" y="3698542"/>
            <a:chExt cx="2702256" cy="2541896"/>
          </a:xfrm>
        </p:grpSpPr>
        <p:sp>
          <p:nvSpPr>
            <p:cNvPr id="7" name="Rombo 6">
              <a:extLst>
                <a:ext uri="{FF2B5EF4-FFF2-40B4-BE49-F238E27FC236}">
                  <a16:creationId xmlns:a16="http://schemas.microsoft.com/office/drawing/2014/main" id="{25B6FC6E-A2A2-437D-8892-2F58323A408A}"/>
                </a:ext>
              </a:extLst>
            </p:cNvPr>
            <p:cNvSpPr/>
            <p:nvPr/>
          </p:nvSpPr>
          <p:spPr>
            <a:xfrm>
              <a:off x="1501255" y="3698542"/>
              <a:ext cx="2702256" cy="2541896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rgbClr val="92D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6" name="Imagen 15" descr="Icono&#10;&#10;Descripción generada automáticamente">
              <a:extLst>
                <a:ext uri="{FF2B5EF4-FFF2-40B4-BE49-F238E27FC236}">
                  <a16:creationId xmlns:a16="http://schemas.microsoft.com/office/drawing/2014/main" id="{AECF940F-032B-4BE6-B1E8-ED9FA68AA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53177">
              <a:off x="2278407" y="4360281"/>
              <a:ext cx="1319394" cy="1319394"/>
            </a:xfrm>
            <a:prstGeom prst="rect">
              <a:avLst/>
            </a:prstGeom>
          </p:spPr>
        </p:pic>
      </p:grpSp>
      <p:grpSp>
        <p:nvGrpSpPr>
          <p:cNvPr id="25" name="letucce">
            <a:extLst>
              <a:ext uri="{FF2B5EF4-FFF2-40B4-BE49-F238E27FC236}">
                <a16:creationId xmlns:a16="http://schemas.microsoft.com/office/drawing/2014/main" id="{AA01FCC7-8311-41B9-923D-5D818AF90C35}"/>
              </a:ext>
            </a:extLst>
          </p:cNvPr>
          <p:cNvGrpSpPr/>
          <p:nvPr/>
        </p:nvGrpSpPr>
        <p:grpSpPr>
          <a:xfrm>
            <a:off x="4744872" y="3698542"/>
            <a:ext cx="2702256" cy="2541896"/>
            <a:chOff x="4744872" y="3698542"/>
            <a:chExt cx="2702256" cy="2541896"/>
          </a:xfrm>
        </p:grpSpPr>
        <p:sp>
          <p:nvSpPr>
            <p:cNvPr id="8" name="Rombo 7">
              <a:extLst>
                <a:ext uri="{FF2B5EF4-FFF2-40B4-BE49-F238E27FC236}">
                  <a16:creationId xmlns:a16="http://schemas.microsoft.com/office/drawing/2014/main" id="{01773C35-399C-4591-A65B-37FAFC16E274}"/>
                </a:ext>
              </a:extLst>
            </p:cNvPr>
            <p:cNvSpPr/>
            <p:nvPr/>
          </p:nvSpPr>
          <p:spPr>
            <a:xfrm>
              <a:off x="4744872" y="3698542"/>
              <a:ext cx="2702256" cy="2541896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rgbClr val="92D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8" name="Imagen 17" descr="Icono&#10;&#10;Descripción generada automáticamente">
              <a:extLst>
                <a:ext uri="{FF2B5EF4-FFF2-40B4-BE49-F238E27FC236}">
                  <a16:creationId xmlns:a16="http://schemas.microsoft.com/office/drawing/2014/main" id="{008E35FF-92D5-4AF6-AF0B-6E900B5462B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9486" y="4380929"/>
              <a:ext cx="1273027" cy="1273027"/>
            </a:xfrm>
            <a:prstGeom prst="rect">
              <a:avLst/>
            </a:prstGeom>
          </p:spPr>
        </p:pic>
      </p:grpSp>
      <p:grpSp>
        <p:nvGrpSpPr>
          <p:cNvPr id="26" name="potatoe">
            <a:extLst>
              <a:ext uri="{FF2B5EF4-FFF2-40B4-BE49-F238E27FC236}">
                <a16:creationId xmlns:a16="http://schemas.microsoft.com/office/drawing/2014/main" id="{6ACC66AD-4456-4011-A286-E87AA06CEE84}"/>
              </a:ext>
            </a:extLst>
          </p:cNvPr>
          <p:cNvGrpSpPr/>
          <p:nvPr/>
        </p:nvGrpSpPr>
        <p:grpSpPr>
          <a:xfrm>
            <a:off x="7988489" y="3698542"/>
            <a:ext cx="2702256" cy="2541896"/>
            <a:chOff x="7988489" y="3698542"/>
            <a:chExt cx="2702256" cy="2541896"/>
          </a:xfrm>
        </p:grpSpPr>
        <p:sp>
          <p:nvSpPr>
            <p:cNvPr id="9" name="Rombo 8">
              <a:extLst>
                <a:ext uri="{FF2B5EF4-FFF2-40B4-BE49-F238E27FC236}">
                  <a16:creationId xmlns:a16="http://schemas.microsoft.com/office/drawing/2014/main" id="{BF56CB80-4E00-42AD-AB40-7BAA584F88AB}"/>
                </a:ext>
              </a:extLst>
            </p:cNvPr>
            <p:cNvSpPr/>
            <p:nvPr/>
          </p:nvSpPr>
          <p:spPr>
            <a:xfrm>
              <a:off x="7988489" y="3698542"/>
              <a:ext cx="2702256" cy="2541896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rgbClr val="92D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0" name="Imagen 19" descr="Icono&#10;&#10;Descripción generada automáticamente">
              <a:extLst>
                <a:ext uri="{FF2B5EF4-FFF2-40B4-BE49-F238E27FC236}">
                  <a16:creationId xmlns:a16="http://schemas.microsoft.com/office/drawing/2014/main" id="{315A64ED-B1B1-468D-88A4-C4F39A33AB3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83229" y="4261054"/>
              <a:ext cx="1512776" cy="15127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3965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hlinkClick r:id="rId2" action="ppaction://hlinksldjump"/>
            <a:extLst>
              <a:ext uri="{FF2B5EF4-FFF2-40B4-BE49-F238E27FC236}">
                <a16:creationId xmlns:a16="http://schemas.microsoft.com/office/drawing/2014/main" id="{C4DB2202-F755-46E2-B7B2-721CC39494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41" y="208741"/>
            <a:ext cx="869916" cy="792399"/>
          </a:xfrm>
          <a:prstGeom prst="rect">
            <a:avLst/>
          </a:prstGeom>
        </p:spPr>
      </p:pic>
      <p:grpSp>
        <p:nvGrpSpPr>
          <p:cNvPr id="24" name="tomatoe">
            <a:extLst>
              <a:ext uri="{FF2B5EF4-FFF2-40B4-BE49-F238E27FC236}">
                <a16:creationId xmlns:a16="http://schemas.microsoft.com/office/drawing/2014/main" id="{DA8D60F4-8D1C-49D2-86F4-85C29B7A3AB0}"/>
              </a:ext>
            </a:extLst>
          </p:cNvPr>
          <p:cNvGrpSpPr/>
          <p:nvPr/>
        </p:nvGrpSpPr>
        <p:grpSpPr>
          <a:xfrm>
            <a:off x="1501255" y="887104"/>
            <a:ext cx="2702256" cy="2541896"/>
            <a:chOff x="1501255" y="887104"/>
            <a:chExt cx="2702256" cy="2541896"/>
          </a:xfrm>
        </p:grpSpPr>
        <p:sp>
          <p:nvSpPr>
            <p:cNvPr id="4" name="Rombo 3">
              <a:extLst>
                <a:ext uri="{FF2B5EF4-FFF2-40B4-BE49-F238E27FC236}">
                  <a16:creationId xmlns:a16="http://schemas.microsoft.com/office/drawing/2014/main" id="{FB4ADD45-974B-4BF4-AA2C-202F8C81CCD5}"/>
                </a:ext>
              </a:extLst>
            </p:cNvPr>
            <p:cNvSpPr/>
            <p:nvPr/>
          </p:nvSpPr>
          <p:spPr>
            <a:xfrm>
              <a:off x="1501255" y="887104"/>
              <a:ext cx="2702256" cy="2541896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rgbClr val="92D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3" name="Imagen 2" descr="Icono&#10;&#10;Descripción generada automáticamente">
              <a:extLst>
                <a:ext uri="{FF2B5EF4-FFF2-40B4-BE49-F238E27FC236}">
                  <a16:creationId xmlns:a16="http://schemas.microsoft.com/office/drawing/2014/main" id="{4CB5C181-DDE7-4756-8A09-9553B20D98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0624" y="1486293"/>
              <a:ext cx="1343518" cy="1343518"/>
            </a:xfrm>
            <a:prstGeom prst="rect">
              <a:avLst/>
            </a:prstGeom>
          </p:spPr>
        </p:pic>
      </p:grpSp>
      <p:grpSp>
        <p:nvGrpSpPr>
          <p:cNvPr id="25" name="carrot">
            <a:extLst>
              <a:ext uri="{FF2B5EF4-FFF2-40B4-BE49-F238E27FC236}">
                <a16:creationId xmlns:a16="http://schemas.microsoft.com/office/drawing/2014/main" id="{758B8863-1509-4EDD-B0CE-3D786CD3D2C8}"/>
              </a:ext>
            </a:extLst>
          </p:cNvPr>
          <p:cNvGrpSpPr/>
          <p:nvPr/>
        </p:nvGrpSpPr>
        <p:grpSpPr>
          <a:xfrm>
            <a:off x="4744872" y="887104"/>
            <a:ext cx="2702256" cy="2541896"/>
            <a:chOff x="4744872" y="887104"/>
            <a:chExt cx="2702256" cy="2541896"/>
          </a:xfrm>
        </p:grpSpPr>
        <p:sp>
          <p:nvSpPr>
            <p:cNvPr id="5" name="Rombo 4">
              <a:extLst>
                <a:ext uri="{FF2B5EF4-FFF2-40B4-BE49-F238E27FC236}">
                  <a16:creationId xmlns:a16="http://schemas.microsoft.com/office/drawing/2014/main" id="{BD266EB5-C5D2-403F-AFE0-0E21D7761E07}"/>
                </a:ext>
              </a:extLst>
            </p:cNvPr>
            <p:cNvSpPr/>
            <p:nvPr/>
          </p:nvSpPr>
          <p:spPr>
            <a:xfrm>
              <a:off x="4744872" y="887104"/>
              <a:ext cx="2702256" cy="2541896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rgbClr val="92D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2" name="Imagen 11" descr="Icono&#10;&#10;Descripción generada automáticamente">
              <a:extLst>
                <a:ext uri="{FF2B5EF4-FFF2-40B4-BE49-F238E27FC236}">
                  <a16:creationId xmlns:a16="http://schemas.microsoft.com/office/drawing/2014/main" id="{ED6D43D9-78AB-488B-8D5A-83B3EF847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978818">
              <a:off x="5424242" y="1486292"/>
              <a:ext cx="1343518" cy="1343518"/>
            </a:xfrm>
            <a:prstGeom prst="rect">
              <a:avLst/>
            </a:prstGeom>
          </p:spPr>
        </p:pic>
      </p:grpSp>
      <p:grpSp>
        <p:nvGrpSpPr>
          <p:cNvPr id="26" name="pear">
            <a:extLst>
              <a:ext uri="{FF2B5EF4-FFF2-40B4-BE49-F238E27FC236}">
                <a16:creationId xmlns:a16="http://schemas.microsoft.com/office/drawing/2014/main" id="{F9AD7DF3-8DD0-4925-BF11-547A57F80563}"/>
              </a:ext>
            </a:extLst>
          </p:cNvPr>
          <p:cNvGrpSpPr/>
          <p:nvPr/>
        </p:nvGrpSpPr>
        <p:grpSpPr>
          <a:xfrm>
            <a:off x="7988489" y="887104"/>
            <a:ext cx="2702256" cy="2541896"/>
            <a:chOff x="7988489" y="887104"/>
            <a:chExt cx="2702256" cy="2541896"/>
          </a:xfrm>
        </p:grpSpPr>
        <p:sp>
          <p:nvSpPr>
            <p:cNvPr id="6" name="Rombo 5">
              <a:extLst>
                <a:ext uri="{FF2B5EF4-FFF2-40B4-BE49-F238E27FC236}">
                  <a16:creationId xmlns:a16="http://schemas.microsoft.com/office/drawing/2014/main" id="{3013E604-A890-455A-935D-5799F533D9BE}"/>
                </a:ext>
              </a:extLst>
            </p:cNvPr>
            <p:cNvSpPr/>
            <p:nvPr/>
          </p:nvSpPr>
          <p:spPr>
            <a:xfrm>
              <a:off x="7988489" y="887104"/>
              <a:ext cx="2702256" cy="2541896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rgbClr val="92D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4" name="Imagen 13" descr="Icono&#10;&#10;Descripción generada automáticamente">
              <a:extLst>
                <a:ext uri="{FF2B5EF4-FFF2-40B4-BE49-F238E27FC236}">
                  <a16:creationId xmlns:a16="http://schemas.microsoft.com/office/drawing/2014/main" id="{BCBDE52E-3D0A-4F20-ADD9-DC2A02D18E4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6405" y="1394839"/>
              <a:ext cx="1526424" cy="1526424"/>
            </a:xfrm>
            <a:prstGeom prst="rect">
              <a:avLst/>
            </a:prstGeom>
          </p:spPr>
        </p:pic>
      </p:grpSp>
      <p:grpSp>
        <p:nvGrpSpPr>
          <p:cNvPr id="21" name="orange">
            <a:extLst>
              <a:ext uri="{FF2B5EF4-FFF2-40B4-BE49-F238E27FC236}">
                <a16:creationId xmlns:a16="http://schemas.microsoft.com/office/drawing/2014/main" id="{90EA0D28-0B9E-41FE-A6DB-B0AA8A77B0D7}"/>
              </a:ext>
            </a:extLst>
          </p:cNvPr>
          <p:cNvGrpSpPr/>
          <p:nvPr/>
        </p:nvGrpSpPr>
        <p:grpSpPr>
          <a:xfrm>
            <a:off x="602173" y="3750183"/>
            <a:ext cx="2702256" cy="2541896"/>
            <a:chOff x="1501255" y="3698542"/>
            <a:chExt cx="2702256" cy="2541896"/>
          </a:xfrm>
        </p:grpSpPr>
        <p:sp>
          <p:nvSpPr>
            <p:cNvPr id="7" name="Rombo 6">
              <a:extLst>
                <a:ext uri="{FF2B5EF4-FFF2-40B4-BE49-F238E27FC236}">
                  <a16:creationId xmlns:a16="http://schemas.microsoft.com/office/drawing/2014/main" id="{25B6FC6E-A2A2-437D-8892-2F58323A408A}"/>
                </a:ext>
              </a:extLst>
            </p:cNvPr>
            <p:cNvSpPr/>
            <p:nvPr/>
          </p:nvSpPr>
          <p:spPr>
            <a:xfrm>
              <a:off x="1501255" y="3698542"/>
              <a:ext cx="2702256" cy="2541896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rgbClr val="92D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6" name="Imagen 15" descr="Logotipo, Icono&#10;&#10;Descripción generada automáticamente">
              <a:extLst>
                <a:ext uri="{FF2B5EF4-FFF2-40B4-BE49-F238E27FC236}">
                  <a16:creationId xmlns:a16="http://schemas.microsoft.com/office/drawing/2014/main" id="{3210FBF7-ABCC-4814-B9BF-FDE056F44DA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7034" y="4324141"/>
              <a:ext cx="1290697" cy="1290697"/>
            </a:xfrm>
            <a:prstGeom prst="rect">
              <a:avLst/>
            </a:prstGeom>
          </p:spPr>
        </p:pic>
      </p:grpSp>
      <p:grpSp>
        <p:nvGrpSpPr>
          <p:cNvPr id="22" name="strawberry">
            <a:extLst>
              <a:ext uri="{FF2B5EF4-FFF2-40B4-BE49-F238E27FC236}">
                <a16:creationId xmlns:a16="http://schemas.microsoft.com/office/drawing/2014/main" id="{3FEA116F-B01D-42A7-9E49-54E5BA739759}"/>
              </a:ext>
            </a:extLst>
          </p:cNvPr>
          <p:cNvGrpSpPr/>
          <p:nvPr/>
        </p:nvGrpSpPr>
        <p:grpSpPr>
          <a:xfrm>
            <a:off x="3363973" y="3750183"/>
            <a:ext cx="2702256" cy="2541896"/>
            <a:chOff x="4744872" y="3698542"/>
            <a:chExt cx="2702256" cy="2541896"/>
          </a:xfrm>
        </p:grpSpPr>
        <p:sp>
          <p:nvSpPr>
            <p:cNvPr id="8" name="Rombo 7">
              <a:extLst>
                <a:ext uri="{FF2B5EF4-FFF2-40B4-BE49-F238E27FC236}">
                  <a16:creationId xmlns:a16="http://schemas.microsoft.com/office/drawing/2014/main" id="{01773C35-399C-4591-A65B-37FAFC16E274}"/>
                </a:ext>
              </a:extLst>
            </p:cNvPr>
            <p:cNvSpPr/>
            <p:nvPr/>
          </p:nvSpPr>
          <p:spPr>
            <a:xfrm>
              <a:off x="4744872" y="3698542"/>
              <a:ext cx="2702256" cy="2541896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rgbClr val="92D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159AA7DD-D034-48C1-BEAE-2555CDA23A7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0971" y="4344460"/>
              <a:ext cx="1250058" cy="1250058"/>
            </a:xfrm>
            <a:prstGeom prst="rect">
              <a:avLst/>
            </a:prstGeom>
          </p:spPr>
        </p:pic>
      </p:grpSp>
      <p:grpSp>
        <p:nvGrpSpPr>
          <p:cNvPr id="23" name="banana">
            <a:extLst>
              <a:ext uri="{FF2B5EF4-FFF2-40B4-BE49-F238E27FC236}">
                <a16:creationId xmlns:a16="http://schemas.microsoft.com/office/drawing/2014/main" id="{DEF1AC8A-E521-4B04-BD11-877902FD8DD1}"/>
              </a:ext>
            </a:extLst>
          </p:cNvPr>
          <p:cNvGrpSpPr/>
          <p:nvPr/>
        </p:nvGrpSpPr>
        <p:grpSpPr>
          <a:xfrm>
            <a:off x="6125773" y="3750183"/>
            <a:ext cx="2702256" cy="2541896"/>
            <a:chOff x="7988489" y="3698542"/>
            <a:chExt cx="2702256" cy="2541896"/>
          </a:xfrm>
        </p:grpSpPr>
        <p:sp>
          <p:nvSpPr>
            <p:cNvPr id="9" name="Rombo 8">
              <a:extLst>
                <a:ext uri="{FF2B5EF4-FFF2-40B4-BE49-F238E27FC236}">
                  <a16:creationId xmlns:a16="http://schemas.microsoft.com/office/drawing/2014/main" id="{BF56CB80-4E00-42AD-AB40-7BAA584F88AB}"/>
                </a:ext>
              </a:extLst>
            </p:cNvPr>
            <p:cNvSpPr/>
            <p:nvPr/>
          </p:nvSpPr>
          <p:spPr>
            <a:xfrm>
              <a:off x="7988489" y="3698542"/>
              <a:ext cx="2702256" cy="2541896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rgbClr val="92D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20" name="Imagen 19" descr="Logotipo&#10;&#10;Descripción generada automáticamente">
              <a:extLst>
                <a:ext uri="{FF2B5EF4-FFF2-40B4-BE49-F238E27FC236}">
                  <a16:creationId xmlns:a16="http://schemas.microsoft.com/office/drawing/2014/main" id="{66B6CE30-B50D-414E-AC8A-9DEE5F195C5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75565" y="4214788"/>
              <a:ext cx="1509401" cy="1509401"/>
            </a:xfrm>
            <a:prstGeom prst="rect">
              <a:avLst/>
            </a:prstGeom>
          </p:spPr>
        </p:pic>
      </p:grpSp>
      <p:grpSp>
        <p:nvGrpSpPr>
          <p:cNvPr id="32" name="apple">
            <a:extLst>
              <a:ext uri="{FF2B5EF4-FFF2-40B4-BE49-F238E27FC236}">
                <a16:creationId xmlns:a16="http://schemas.microsoft.com/office/drawing/2014/main" id="{2F19B814-6EAA-42D6-B53F-FAF5EBA7A89B}"/>
              </a:ext>
            </a:extLst>
          </p:cNvPr>
          <p:cNvGrpSpPr/>
          <p:nvPr/>
        </p:nvGrpSpPr>
        <p:grpSpPr>
          <a:xfrm>
            <a:off x="8828029" y="3750181"/>
            <a:ext cx="2702256" cy="2541896"/>
            <a:chOff x="8828029" y="3750181"/>
            <a:chExt cx="2702256" cy="2541896"/>
          </a:xfrm>
        </p:grpSpPr>
        <p:sp>
          <p:nvSpPr>
            <p:cNvPr id="28" name="Rombo 27">
              <a:extLst>
                <a:ext uri="{FF2B5EF4-FFF2-40B4-BE49-F238E27FC236}">
                  <a16:creationId xmlns:a16="http://schemas.microsoft.com/office/drawing/2014/main" id="{55E61A90-33AB-4A04-AB20-E178091BF5CE}"/>
                </a:ext>
              </a:extLst>
            </p:cNvPr>
            <p:cNvSpPr/>
            <p:nvPr/>
          </p:nvSpPr>
          <p:spPr>
            <a:xfrm>
              <a:off x="8828029" y="3750181"/>
              <a:ext cx="2702256" cy="2541896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rgbClr val="92D05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31" name="Imagen 30" descr="Icono&#10;&#10;Descripción generada automáticamente">
              <a:extLst>
                <a:ext uri="{FF2B5EF4-FFF2-40B4-BE49-F238E27FC236}">
                  <a16:creationId xmlns:a16="http://schemas.microsoft.com/office/drawing/2014/main" id="{0D94D06F-4C7D-473B-ABD4-218BC4522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76745" y="4317477"/>
              <a:ext cx="1407303" cy="14073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81377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8B8207E9-FEA5-4335-9D09-05D7B3B8FC6B}"/>
              </a:ext>
            </a:extLst>
          </p:cNvPr>
          <p:cNvGrpSpPr/>
          <p:nvPr/>
        </p:nvGrpSpPr>
        <p:grpSpPr>
          <a:xfrm>
            <a:off x="2375522" y="39328"/>
            <a:ext cx="6556903" cy="6723422"/>
            <a:chOff x="2375522" y="39328"/>
            <a:chExt cx="6556903" cy="6723422"/>
          </a:xfrm>
        </p:grpSpPr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B10E240B-5DCC-467F-89EE-2A22117A33B0}"/>
                </a:ext>
              </a:extLst>
            </p:cNvPr>
            <p:cNvCxnSpPr/>
            <p:nvPr/>
          </p:nvCxnSpPr>
          <p:spPr>
            <a:xfrm flipH="1">
              <a:off x="4183790" y="585511"/>
              <a:ext cx="766916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B636EC27-FE94-41D7-BAA6-1F6759F2EA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78710" y="39328"/>
              <a:ext cx="4916" cy="5804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43AD8339-CDE4-4149-AC30-4ACFE0188EF3}"/>
                </a:ext>
              </a:extLst>
            </p:cNvPr>
            <p:cNvCxnSpPr>
              <a:cxnSpLocks/>
            </p:cNvCxnSpPr>
            <p:nvPr/>
          </p:nvCxnSpPr>
          <p:spPr>
            <a:xfrm>
              <a:off x="4152982" y="74888"/>
              <a:ext cx="475225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94CDFCA-43FF-4EBD-82A4-EDC8D7555C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1741" y="39328"/>
              <a:ext cx="0" cy="471278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D1654EEB-2926-4B65-A197-31F6882D72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43596" y="67038"/>
              <a:ext cx="0" cy="403390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B556AC28-EC0A-40DB-BDB1-D537618D66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64723" y="74889"/>
              <a:ext cx="0" cy="92956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81FE1EC5-FB97-4B1C-8418-AF6D927C81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78923" y="74889"/>
              <a:ext cx="0" cy="128285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67AEFEB7-09F0-4D41-A441-289E8B0AF78A}"/>
                </a:ext>
              </a:extLst>
            </p:cNvPr>
            <p:cNvCxnSpPr>
              <a:cxnSpLocks/>
            </p:cNvCxnSpPr>
            <p:nvPr/>
          </p:nvCxnSpPr>
          <p:spPr>
            <a:xfrm>
              <a:off x="6744287" y="1336963"/>
              <a:ext cx="88264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A8F16BE9-84E0-4150-A86A-86248A4AF2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83523" y="39328"/>
              <a:ext cx="0" cy="12283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A37C49A1-E538-4C61-B693-CD458A5B21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0" y="585512"/>
              <a:ext cx="0" cy="14984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3C769869-A9ED-418E-8322-A8547BA5F10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84073" y="2050473"/>
              <a:ext cx="3218306" cy="580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id="{05269928-2112-446B-9DD1-71C6E83857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63960" y="1324032"/>
              <a:ext cx="84445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id="{53EB29D1-0F12-4364-AA10-4CF24F5A7B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97927" y="1292095"/>
              <a:ext cx="0" cy="42289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>
              <a:extLst>
                <a:ext uri="{FF2B5EF4-FFF2-40B4-BE49-F238E27FC236}">
                  <a16:creationId xmlns:a16="http://schemas.microsoft.com/office/drawing/2014/main" id="{FA2223D9-29C1-4B15-AE41-57E872B29B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63960" y="5494251"/>
              <a:ext cx="94144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>
              <a:extLst>
                <a:ext uri="{FF2B5EF4-FFF2-40B4-BE49-F238E27FC236}">
                  <a16:creationId xmlns:a16="http://schemas.microsoft.com/office/drawing/2014/main" id="{77AC23F7-2AC7-48FB-B0C5-D2CBCCE9742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10691" y="3333134"/>
              <a:ext cx="5299364" cy="129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97082940-D1F4-4770-AC9B-9FA06176CE9E}"/>
                </a:ext>
              </a:extLst>
            </p:cNvPr>
            <p:cNvCxnSpPr>
              <a:cxnSpLocks/>
            </p:cNvCxnSpPr>
            <p:nvPr/>
          </p:nvCxnSpPr>
          <p:spPr>
            <a:xfrm>
              <a:off x="5779371" y="2673927"/>
              <a:ext cx="2372004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26">
              <a:extLst>
                <a:ext uri="{FF2B5EF4-FFF2-40B4-BE49-F238E27FC236}">
                  <a16:creationId xmlns:a16="http://schemas.microsoft.com/office/drawing/2014/main" id="{1C03211E-C96D-45B0-9C77-DB841CB1F4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50706" y="2056283"/>
              <a:ext cx="0" cy="88088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ECA8C8DF-AC33-4999-8612-D4727309B0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10691" y="3294078"/>
              <a:ext cx="0" cy="34686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id="{3F4640DA-D849-4214-8DEE-0E982AFB0B9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75522" y="6743956"/>
              <a:ext cx="5299364" cy="129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>
              <a:extLst>
                <a:ext uri="{FF2B5EF4-FFF2-40B4-BE49-F238E27FC236}">
                  <a16:creationId xmlns:a16="http://schemas.microsoft.com/office/drawing/2014/main" id="{507463D0-5962-4618-A8BC-8444735D83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50706" y="4740852"/>
              <a:ext cx="3981719" cy="1125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id="{A8EF2AA8-3D5E-4800-97D5-31FE976C3998}"/>
                </a:ext>
              </a:extLst>
            </p:cNvPr>
            <p:cNvCxnSpPr>
              <a:cxnSpLocks/>
            </p:cNvCxnSpPr>
            <p:nvPr/>
          </p:nvCxnSpPr>
          <p:spPr>
            <a:xfrm>
              <a:off x="3228975" y="6188652"/>
              <a:ext cx="242685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>
              <a:extLst>
                <a:ext uri="{FF2B5EF4-FFF2-40B4-BE49-F238E27FC236}">
                  <a16:creationId xmlns:a16="http://schemas.microsoft.com/office/drawing/2014/main" id="{997CCC5D-9BE2-4890-8357-F91A388A28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4477" y="3924300"/>
              <a:ext cx="0" cy="229206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>
              <a:extLst>
                <a:ext uri="{FF2B5EF4-FFF2-40B4-BE49-F238E27FC236}">
                  <a16:creationId xmlns:a16="http://schemas.microsoft.com/office/drawing/2014/main" id="{AFE3F0A7-191C-44B3-BDF5-9B2CE1DBAC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26677" y="4733925"/>
              <a:ext cx="0" cy="148243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>
              <a:extLst>
                <a:ext uri="{FF2B5EF4-FFF2-40B4-BE49-F238E27FC236}">
                  <a16:creationId xmlns:a16="http://schemas.microsoft.com/office/drawing/2014/main" id="{B2253524-C204-4649-AA27-7D3BD0F97F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55502" y="4743451"/>
              <a:ext cx="0" cy="136207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>
              <a:extLst>
                <a:ext uri="{FF2B5EF4-FFF2-40B4-BE49-F238E27FC236}">
                  <a16:creationId xmlns:a16="http://schemas.microsoft.com/office/drawing/2014/main" id="{972F5883-4140-47DF-BED5-34A798C50219}"/>
                </a:ext>
              </a:extLst>
            </p:cNvPr>
            <p:cNvCxnSpPr>
              <a:cxnSpLocks/>
            </p:cNvCxnSpPr>
            <p:nvPr/>
          </p:nvCxnSpPr>
          <p:spPr>
            <a:xfrm>
              <a:off x="6929841" y="6093402"/>
              <a:ext cx="76849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>
              <a:extLst>
                <a:ext uri="{FF2B5EF4-FFF2-40B4-BE49-F238E27FC236}">
                  <a16:creationId xmlns:a16="http://schemas.microsoft.com/office/drawing/2014/main" id="{7B2FCDDD-0718-4471-9031-A8135F7A4F8C}"/>
                </a:ext>
              </a:extLst>
            </p:cNvPr>
            <p:cNvCxnSpPr>
              <a:cxnSpLocks/>
            </p:cNvCxnSpPr>
            <p:nvPr/>
          </p:nvCxnSpPr>
          <p:spPr>
            <a:xfrm>
              <a:off x="6302656" y="5494251"/>
              <a:ext cx="66271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>
              <a:extLst>
                <a:ext uri="{FF2B5EF4-FFF2-40B4-BE49-F238E27FC236}">
                  <a16:creationId xmlns:a16="http://schemas.microsoft.com/office/drawing/2014/main" id="{79CF778B-3262-4FB1-97BE-78639B9ACD32}"/>
                </a:ext>
              </a:extLst>
            </p:cNvPr>
            <p:cNvCxnSpPr>
              <a:cxnSpLocks/>
            </p:cNvCxnSpPr>
            <p:nvPr/>
          </p:nvCxnSpPr>
          <p:spPr>
            <a:xfrm>
              <a:off x="6929841" y="5032539"/>
              <a:ext cx="0" cy="48849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>
              <a:extLst>
                <a:ext uri="{FF2B5EF4-FFF2-40B4-BE49-F238E27FC236}">
                  <a16:creationId xmlns:a16="http://schemas.microsoft.com/office/drawing/2014/main" id="{2A9654CF-511C-42D5-B4AD-FDF35CE3EA12}"/>
                </a:ext>
              </a:extLst>
            </p:cNvPr>
            <p:cNvCxnSpPr>
              <a:cxnSpLocks/>
            </p:cNvCxnSpPr>
            <p:nvPr/>
          </p:nvCxnSpPr>
          <p:spPr>
            <a:xfrm>
              <a:off x="6331965" y="5460431"/>
              <a:ext cx="0" cy="128352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>
              <a:extLst>
                <a:ext uri="{FF2B5EF4-FFF2-40B4-BE49-F238E27FC236}">
                  <a16:creationId xmlns:a16="http://schemas.microsoft.com/office/drawing/2014/main" id="{CB0B872C-F449-4E95-838E-AC3D63EB59A2}"/>
                </a:ext>
              </a:extLst>
            </p:cNvPr>
            <p:cNvCxnSpPr>
              <a:cxnSpLocks/>
            </p:cNvCxnSpPr>
            <p:nvPr/>
          </p:nvCxnSpPr>
          <p:spPr>
            <a:xfrm>
              <a:off x="7387041" y="3725416"/>
              <a:ext cx="0" cy="100331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>
              <a:extLst>
                <a:ext uri="{FF2B5EF4-FFF2-40B4-BE49-F238E27FC236}">
                  <a16:creationId xmlns:a16="http://schemas.microsoft.com/office/drawing/2014/main" id="{9C38BDB8-6EA7-4D7D-B7E6-738451006F19}"/>
                </a:ext>
              </a:extLst>
            </p:cNvPr>
            <p:cNvCxnSpPr>
              <a:cxnSpLocks/>
            </p:cNvCxnSpPr>
            <p:nvPr/>
          </p:nvCxnSpPr>
          <p:spPr>
            <a:xfrm>
              <a:off x="6160477" y="4081828"/>
              <a:ext cx="122806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>
              <a:extLst>
                <a:ext uri="{FF2B5EF4-FFF2-40B4-BE49-F238E27FC236}">
                  <a16:creationId xmlns:a16="http://schemas.microsoft.com/office/drawing/2014/main" id="{60D03E05-09C8-4C4E-9178-4367C32867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6108" y="4081828"/>
              <a:ext cx="749717" cy="586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>
              <a:extLst>
                <a:ext uri="{FF2B5EF4-FFF2-40B4-BE49-F238E27FC236}">
                  <a16:creationId xmlns:a16="http://schemas.microsoft.com/office/drawing/2014/main" id="{98CE97D5-9FD8-4E6E-8FA8-4E78CA6296C3}"/>
                </a:ext>
              </a:extLst>
            </p:cNvPr>
            <p:cNvCxnSpPr>
              <a:cxnSpLocks/>
            </p:cNvCxnSpPr>
            <p:nvPr/>
          </p:nvCxnSpPr>
          <p:spPr>
            <a:xfrm>
              <a:off x="5620256" y="3333134"/>
              <a:ext cx="0" cy="7486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3" name="Imagen 42">
            <a:hlinkClick r:id="rId2" action="ppaction://hlinksldjump"/>
            <a:extLst>
              <a:ext uri="{FF2B5EF4-FFF2-40B4-BE49-F238E27FC236}">
                <a16:creationId xmlns:a16="http://schemas.microsoft.com/office/drawing/2014/main" id="{518ECD30-744D-42F1-96C6-E6D1127C16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41" y="208741"/>
            <a:ext cx="869916" cy="792399"/>
          </a:xfrm>
          <a:prstGeom prst="rect">
            <a:avLst/>
          </a:prstGeom>
        </p:spPr>
      </p:pic>
      <p:pic>
        <p:nvPicPr>
          <p:cNvPr id="45" name="Imagen 44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CAE4E659-BCEE-4B35-B65E-389C7758A0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506" y="2288835"/>
            <a:ext cx="657014" cy="657014"/>
          </a:xfrm>
          <a:prstGeom prst="rect">
            <a:avLst/>
          </a:prstGeom>
        </p:spPr>
      </p:pic>
      <p:pic>
        <p:nvPicPr>
          <p:cNvPr id="47" name="Imagen 46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B8582E31-9238-4478-A157-96180D82E3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581" y="1424222"/>
            <a:ext cx="532210" cy="561049"/>
          </a:xfrm>
          <a:prstGeom prst="rect">
            <a:avLst/>
          </a:prstGeom>
        </p:spPr>
      </p:pic>
      <p:pic>
        <p:nvPicPr>
          <p:cNvPr id="48" name="Imagen 47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87DE2A7C-1366-4063-9312-E9D27EED01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113" y="212003"/>
            <a:ext cx="532210" cy="561049"/>
          </a:xfrm>
          <a:prstGeom prst="rect">
            <a:avLst/>
          </a:prstGeom>
        </p:spPr>
      </p:pic>
      <p:pic>
        <p:nvPicPr>
          <p:cNvPr id="49" name="Imagen 48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7311FA65-3BCA-43F5-9B99-A9B74CA76B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078" y="2183256"/>
            <a:ext cx="657014" cy="657014"/>
          </a:xfrm>
          <a:prstGeom prst="rect">
            <a:avLst/>
          </a:prstGeom>
        </p:spPr>
      </p:pic>
      <p:pic>
        <p:nvPicPr>
          <p:cNvPr id="50" name="Imagen 49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BC386D00-56A5-4967-B15B-68E2AE04A5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76" y="4133313"/>
            <a:ext cx="532210" cy="561049"/>
          </a:xfrm>
          <a:prstGeom prst="rect">
            <a:avLst/>
          </a:prstGeom>
        </p:spPr>
      </p:pic>
      <p:pic>
        <p:nvPicPr>
          <p:cNvPr id="51" name="Imagen 50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1E39AB6A-B0C5-4CFA-B06A-85C0E5EC62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333" y="3383402"/>
            <a:ext cx="657014" cy="657014"/>
          </a:xfrm>
          <a:prstGeom prst="rect">
            <a:avLst/>
          </a:prstGeom>
        </p:spPr>
      </p:pic>
      <p:pic>
        <p:nvPicPr>
          <p:cNvPr id="52" name="Imagen 51" descr="Icono&#10;&#10;Descripción generada automáticamente">
            <a:extLst>
              <a:ext uri="{FF2B5EF4-FFF2-40B4-BE49-F238E27FC236}">
                <a16:creationId xmlns:a16="http://schemas.microsoft.com/office/drawing/2014/main" id="{E78094F6-D2CF-492C-B9E5-5FD884C827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709" y="1335479"/>
            <a:ext cx="621627" cy="621627"/>
          </a:xfrm>
          <a:prstGeom prst="rect">
            <a:avLst/>
          </a:prstGeom>
        </p:spPr>
      </p:pic>
      <p:pic>
        <p:nvPicPr>
          <p:cNvPr id="53" name="Imagen 52" descr="Icono&#10;&#10;Descripción generada automáticamente">
            <a:extLst>
              <a:ext uri="{FF2B5EF4-FFF2-40B4-BE49-F238E27FC236}">
                <a16:creationId xmlns:a16="http://schemas.microsoft.com/office/drawing/2014/main" id="{C4CA9634-A708-4754-89D4-E40A7CE931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035" y="1399472"/>
            <a:ext cx="523579" cy="523579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AD52FDF5-9981-4D98-8296-90D3F643389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1070">
            <a:off x="5921564" y="2082921"/>
            <a:ext cx="621405" cy="621405"/>
          </a:xfrm>
          <a:prstGeom prst="rect">
            <a:avLst/>
          </a:prstGeom>
        </p:spPr>
      </p:pic>
      <p:pic>
        <p:nvPicPr>
          <p:cNvPr id="55" name="Imagen 54" descr="Icono&#10;&#10;Descripción generada automáticamente">
            <a:extLst>
              <a:ext uri="{FF2B5EF4-FFF2-40B4-BE49-F238E27FC236}">
                <a16:creationId xmlns:a16="http://schemas.microsoft.com/office/drawing/2014/main" id="{2AE88C19-218D-47CE-9142-8AA3E24D58A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81154" y="2634390"/>
            <a:ext cx="748695" cy="748695"/>
          </a:xfrm>
          <a:prstGeom prst="rect">
            <a:avLst/>
          </a:prstGeom>
        </p:spPr>
      </p:pic>
      <p:pic>
        <p:nvPicPr>
          <p:cNvPr id="56" name="Imagen 55" descr="Icono&#10;&#10;Descripción generada automáticamente">
            <a:extLst>
              <a:ext uri="{FF2B5EF4-FFF2-40B4-BE49-F238E27FC236}">
                <a16:creationId xmlns:a16="http://schemas.microsoft.com/office/drawing/2014/main" id="{4580E046-F806-4645-8687-32B34E50705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07188">
            <a:off x="5785912" y="3336242"/>
            <a:ext cx="831732" cy="831732"/>
          </a:xfrm>
          <a:prstGeom prst="rect">
            <a:avLst/>
          </a:prstGeom>
        </p:spPr>
      </p:pic>
      <p:pic>
        <p:nvPicPr>
          <p:cNvPr id="57" name="Imagen 56" descr="Icono&#10;&#10;Descripción generada automáticamente">
            <a:extLst>
              <a:ext uri="{FF2B5EF4-FFF2-40B4-BE49-F238E27FC236}">
                <a16:creationId xmlns:a16="http://schemas.microsoft.com/office/drawing/2014/main" id="{DC8673CA-A530-4057-BD31-8F2FD8C169A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715" y="4582773"/>
            <a:ext cx="800388" cy="800388"/>
          </a:xfrm>
          <a:prstGeom prst="rect">
            <a:avLst/>
          </a:prstGeom>
        </p:spPr>
      </p:pic>
      <p:pic>
        <p:nvPicPr>
          <p:cNvPr id="58" name="Imagen 57" descr="Logotipo&#10;&#10;Descripción generada automáticamente">
            <a:extLst>
              <a:ext uri="{FF2B5EF4-FFF2-40B4-BE49-F238E27FC236}">
                <a16:creationId xmlns:a16="http://schemas.microsoft.com/office/drawing/2014/main" id="{669D9D40-745D-4CE4-B49B-3A9D9E47BD2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896766">
            <a:off x="3237891" y="3471880"/>
            <a:ext cx="803743" cy="803743"/>
          </a:xfrm>
          <a:prstGeom prst="rect">
            <a:avLst/>
          </a:prstGeom>
        </p:spPr>
      </p:pic>
      <p:pic>
        <p:nvPicPr>
          <p:cNvPr id="59" name="Imagen 58" descr="Icono&#10;&#10;Descripción generada automáticamente">
            <a:extLst>
              <a:ext uri="{FF2B5EF4-FFF2-40B4-BE49-F238E27FC236}">
                <a16:creationId xmlns:a16="http://schemas.microsoft.com/office/drawing/2014/main" id="{3A646FDA-24AF-4C47-BCA3-8E7D280E8C6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762" y="5897691"/>
            <a:ext cx="637342" cy="637342"/>
          </a:xfrm>
          <a:prstGeom prst="rect">
            <a:avLst/>
          </a:prstGeom>
        </p:spPr>
      </p:pic>
      <p:pic>
        <p:nvPicPr>
          <p:cNvPr id="60" name="Imagen 59" descr="Icono&#10;&#10;Descripción generada automáticamente">
            <a:extLst>
              <a:ext uri="{FF2B5EF4-FFF2-40B4-BE49-F238E27FC236}">
                <a16:creationId xmlns:a16="http://schemas.microsoft.com/office/drawing/2014/main" id="{ECBE11E5-5DF0-4951-9067-DC1B50C30B7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4693">
            <a:off x="5710221" y="5988009"/>
            <a:ext cx="603045" cy="603045"/>
          </a:xfrm>
          <a:prstGeom prst="rect">
            <a:avLst/>
          </a:prstGeom>
        </p:spPr>
      </p:pic>
      <p:pic>
        <p:nvPicPr>
          <p:cNvPr id="61" name="Imagen 60" descr="Icono&#10;&#10;Descripción generada automáticamente">
            <a:extLst>
              <a:ext uri="{FF2B5EF4-FFF2-40B4-BE49-F238E27FC236}">
                <a16:creationId xmlns:a16="http://schemas.microsoft.com/office/drawing/2014/main" id="{6257BA28-AF92-4191-9A56-C47F6B18458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325" y="5390956"/>
            <a:ext cx="560694" cy="56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188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>
            <a:extLst>
              <a:ext uri="{FF2B5EF4-FFF2-40B4-BE49-F238E27FC236}">
                <a16:creationId xmlns:a16="http://schemas.microsoft.com/office/drawing/2014/main" id="{8B8207E9-FEA5-4335-9D09-05D7B3B8FC6B}"/>
              </a:ext>
            </a:extLst>
          </p:cNvPr>
          <p:cNvGrpSpPr/>
          <p:nvPr/>
        </p:nvGrpSpPr>
        <p:grpSpPr>
          <a:xfrm>
            <a:off x="2375522" y="39328"/>
            <a:ext cx="6556903" cy="6723422"/>
            <a:chOff x="2375522" y="39328"/>
            <a:chExt cx="6556903" cy="6723422"/>
          </a:xfrm>
        </p:grpSpPr>
        <p:cxnSp>
          <p:nvCxnSpPr>
            <p:cNvPr id="11" name="Conector recto 10">
              <a:extLst>
                <a:ext uri="{FF2B5EF4-FFF2-40B4-BE49-F238E27FC236}">
                  <a16:creationId xmlns:a16="http://schemas.microsoft.com/office/drawing/2014/main" id="{B10E240B-5DCC-467F-89EE-2A22117A33B0}"/>
                </a:ext>
              </a:extLst>
            </p:cNvPr>
            <p:cNvCxnSpPr/>
            <p:nvPr/>
          </p:nvCxnSpPr>
          <p:spPr>
            <a:xfrm flipH="1">
              <a:off x="4183790" y="585511"/>
              <a:ext cx="766916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>
              <a:extLst>
                <a:ext uri="{FF2B5EF4-FFF2-40B4-BE49-F238E27FC236}">
                  <a16:creationId xmlns:a16="http://schemas.microsoft.com/office/drawing/2014/main" id="{B636EC27-FE94-41D7-BAA6-1F6759F2EA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78710" y="39328"/>
              <a:ext cx="4916" cy="5804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43AD8339-CDE4-4149-AC30-4ACFE0188EF3}"/>
                </a:ext>
              </a:extLst>
            </p:cNvPr>
            <p:cNvCxnSpPr>
              <a:cxnSpLocks/>
            </p:cNvCxnSpPr>
            <p:nvPr/>
          </p:nvCxnSpPr>
          <p:spPr>
            <a:xfrm>
              <a:off x="4152982" y="74888"/>
              <a:ext cx="475225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94CDFCA-43FF-4EBD-82A4-EDC8D7555C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1741" y="39328"/>
              <a:ext cx="0" cy="471278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D1654EEB-2926-4B65-A197-31F6882D72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43596" y="67038"/>
              <a:ext cx="0" cy="403390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>
              <a:extLst>
                <a:ext uri="{FF2B5EF4-FFF2-40B4-BE49-F238E27FC236}">
                  <a16:creationId xmlns:a16="http://schemas.microsoft.com/office/drawing/2014/main" id="{B556AC28-EC0A-40DB-BDB1-D537618D66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64723" y="74889"/>
              <a:ext cx="0" cy="92956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>
              <a:extLst>
                <a:ext uri="{FF2B5EF4-FFF2-40B4-BE49-F238E27FC236}">
                  <a16:creationId xmlns:a16="http://schemas.microsoft.com/office/drawing/2014/main" id="{81FE1EC5-FB97-4B1C-8418-AF6D927C81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78923" y="74889"/>
              <a:ext cx="0" cy="128285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67AEFEB7-09F0-4D41-A441-289E8B0AF78A}"/>
                </a:ext>
              </a:extLst>
            </p:cNvPr>
            <p:cNvCxnSpPr>
              <a:cxnSpLocks/>
            </p:cNvCxnSpPr>
            <p:nvPr/>
          </p:nvCxnSpPr>
          <p:spPr>
            <a:xfrm>
              <a:off x="6744287" y="1336963"/>
              <a:ext cx="88264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A8F16BE9-84E0-4150-A86A-86248A4AF2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83523" y="39328"/>
              <a:ext cx="0" cy="12283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A37C49A1-E538-4C61-B693-CD458A5B21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0" y="585512"/>
              <a:ext cx="0" cy="14984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3C769869-A9ED-418E-8322-A8547BA5F10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84073" y="2050473"/>
              <a:ext cx="3218306" cy="580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>
              <a:extLst>
                <a:ext uri="{FF2B5EF4-FFF2-40B4-BE49-F238E27FC236}">
                  <a16:creationId xmlns:a16="http://schemas.microsoft.com/office/drawing/2014/main" id="{05269928-2112-446B-9DD1-71C6E83857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63960" y="1324032"/>
              <a:ext cx="84445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>
              <a:extLst>
                <a:ext uri="{FF2B5EF4-FFF2-40B4-BE49-F238E27FC236}">
                  <a16:creationId xmlns:a16="http://schemas.microsoft.com/office/drawing/2014/main" id="{53EB29D1-0F12-4364-AA10-4CF24F5A7BF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97927" y="1292095"/>
              <a:ext cx="0" cy="42289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>
              <a:extLst>
                <a:ext uri="{FF2B5EF4-FFF2-40B4-BE49-F238E27FC236}">
                  <a16:creationId xmlns:a16="http://schemas.microsoft.com/office/drawing/2014/main" id="{FA2223D9-29C1-4B15-AE41-57E872B29B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63960" y="5494251"/>
              <a:ext cx="94144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>
              <a:extLst>
                <a:ext uri="{FF2B5EF4-FFF2-40B4-BE49-F238E27FC236}">
                  <a16:creationId xmlns:a16="http://schemas.microsoft.com/office/drawing/2014/main" id="{77AC23F7-2AC7-48FB-B0C5-D2CBCCE9742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10691" y="3333134"/>
              <a:ext cx="5299364" cy="129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25">
              <a:extLst>
                <a:ext uri="{FF2B5EF4-FFF2-40B4-BE49-F238E27FC236}">
                  <a16:creationId xmlns:a16="http://schemas.microsoft.com/office/drawing/2014/main" id="{97082940-D1F4-4770-AC9B-9FA06176CE9E}"/>
                </a:ext>
              </a:extLst>
            </p:cNvPr>
            <p:cNvCxnSpPr>
              <a:cxnSpLocks/>
            </p:cNvCxnSpPr>
            <p:nvPr/>
          </p:nvCxnSpPr>
          <p:spPr>
            <a:xfrm>
              <a:off x="5779371" y="2673927"/>
              <a:ext cx="2372004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26">
              <a:extLst>
                <a:ext uri="{FF2B5EF4-FFF2-40B4-BE49-F238E27FC236}">
                  <a16:creationId xmlns:a16="http://schemas.microsoft.com/office/drawing/2014/main" id="{1C03211E-C96D-45B0-9C77-DB841CB1F48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50706" y="2056283"/>
              <a:ext cx="0" cy="88088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ECA8C8DF-AC33-4999-8612-D4727309B0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10691" y="3294078"/>
              <a:ext cx="0" cy="34686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28">
              <a:extLst>
                <a:ext uri="{FF2B5EF4-FFF2-40B4-BE49-F238E27FC236}">
                  <a16:creationId xmlns:a16="http://schemas.microsoft.com/office/drawing/2014/main" id="{3F4640DA-D849-4214-8DEE-0E982AFB0B9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75522" y="6743956"/>
              <a:ext cx="5299364" cy="129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>
              <a:extLst>
                <a:ext uri="{FF2B5EF4-FFF2-40B4-BE49-F238E27FC236}">
                  <a16:creationId xmlns:a16="http://schemas.microsoft.com/office/drawing/2014/main" id="{507463D0-5962-4618-A8BC-8444735D83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50706" y="4740852"/>
              <a:ext cx="3981719" cy="1125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30">
              <a:extLst>
                <a:ext uri="{FF2B5EF4-FFF2-40B4-BE49-F238E27FC236}">
                  <a16:creationId xmlns:a16="http://schemas.microsoft.com/office/drawing/2014/main" id="{A8EF2AA8-3D5E-4800-97D5-31FE976C3998}"/>
                </a:ext>
              </a:extLst>
            </p:cNvPr>
            <p:cNvCxnSpPr>
              <a:cxnSpLocks/>
            </p:cNvCxnSpPr>
            <p:nvPr/>
          </p:nvCxnSpPr>
          <p:spPr>
            <a:xfrm>
              <a:off x="3228975" y="6188652"/>
              <a:ext cx="242685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31">
              <a:extLst>
                <a:ext uri="{FF2B5EF4-FFF2-40B4-BE49-F238E27FC236}">
                  <a16:creationId xmlns:a16="http://schemas.microsoft.com/office/drawing/2014/main" id="{997CCC5D-9BE2-4890-8357-F91A388A28F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4477" y="3924300"/>
              <a:ext cx="0" cy="229206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32">
              <a:extLst>
                <a:ext uri="{FF2B5EF4-FFF2-40B4-BE49-F238E27FC236}">
                  <a16:creationId xmlns:a16="http://schemas.microsoft.com/office/drawing/2014/main" id="{AFE3F0A7-191C-44B3-BDF5-9B2CE1DBAC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26677" y="4733925"/>
              <a:ext cx="0" cy="148243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>
              <a:extLst>
                <a:ext uri="{FF2B5EF4-FFF2-40B4-BE49-F238E27FC236}">
                  <a16:creationId xmlns:a16="http://schemas.microsoft.com/office/drawing/2014/main" id="{B2253524-C204-4649-AA27-7D3BD0F97F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55502" y="4743451"/>
              <a:ext cx="0" cy="136207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34">
              <a:extLst>
                <a:ext uri="{FF2B5EF4-FFF2-40B4-BE49-F238E27FC236}">
                  <a16:creationId xmlns:a16="http://schemas.microsoft.com/office/drawing/2014/main" id="{972F5883-4140-47DF-BED5-34A798C50219}"/>
                </a:ext>
              </a:extLst>
            </p:cNvPr>
            <p:cNvCxnSpPr>
              <a:cxnSpLocks/>
            </p:cNvCxnSpPr>
            <p:nvPr/>
          </p:nvCxnSpPr>
          <p:spPr>
            <a:xfrm>
              <a:off x="6929841" y="6093402"/>
              <a:ext cx="76849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>
              <a:extLst>
                <a:ext uri="{FF2B5EF4-FFF2-40B4-BE49-F238E27FC236}">
                  <a16:creationId xmlns:a16="http://schemas.microsoft.com/office/drawing/2014/main" id="{7B2FCDDD-0718-4471-9031-A8135F7A4F8C}"/>
                </a:ext>
              </a:extLst>
            </p:cNvPr>
            <p:cNvCxnSpPr>
              <a:cxnSpLocks/>
            </p:cNvCxnSpPr>
            <p:nvPr/>
          </p:nvCxnSpPr>
          <p:spPr>
            <a:xfrm>
              <a:off x="6302656" y="5494251"/>
              <a:ext cx="66271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>
              <a:extLst>
                <a:ext uri="{FF2B5EF4-FFF2-40B4-BE49-F238E27FC236}">
                  <a16:creationId xmlns:a16="http://schemas.microsoft.com/office/drawing/2014/main" id="{79CF778B-3262-4FB1-97BE-78639B9ACD32}"/>
                </a:ext>
              </a:extLst>
            </p:cNvPr>
            <p:cNvCxnSpPr>
              <a:cxnSpLocks/>
            </p:cNvCxnSpPr>
            <p:nvPr/>
          </p:nvCxnSpPr>
          <p:spPr>
            <a:xfrm>
              <a:off x="6929841" y="5032539"/>
              <a:ext cx="0" cy="48849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>
              <a:extLst>
                <a:ext uri="{FF2B5EF4-FFF2-40B4-BE49-F238E27FC236}">
                  <a16:creationId xmlns:a16="http://schemas.microsoft.com/office/drawing/2014/main" id="{2A9654CF-511C-42D5-B4AD-FDF35CE3EA12}"/>
                </a:ext>
              </a:extLst>
            </p:cNvPr>
            <p:cNvCxnSpPr>
              <a:cxnSpLocks/>
            </p:cNvCxnSpPr>
            <p:nvPr/>
          </p:nvCxnSpPr>
          <p:spPr>
            <a:xfrm>
              <a:off x="6331965" y="5460431"/>
              <a:ext cx="0" cy="128352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>
              <a:extLst>
                <a:ext uri="{FF2B5EF4-FFF2-40B4-BE49-F238E27FC236}">
                  <a16:creationId xmlns:a16="http://schemas.microsoft.com/office/drawing/2014/main" id="{CB0B872C-F449-4E95-838E-AC3D63EB59A2}"/>
                </a:ext>
              </a:extLst>
            </p:cNvPr>
            <p:cNvCxnSpPr>
              <a:cxnSpLocks/>
            </p:cNvCxnSpPr>
            <p:nvPr/>
          </p:nvCxnSpPr>
          <p:spPr>
            <a:xfrm>
              <a:off x="7387041" y="3725416"/>
              <a:ext cx="0" cy="100331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>
              <a:extLst>
                <a:ext uri="{FF2B5EF4-FFF2-40B4-BE49-F238E27FC236}">
                  <a16:creationId xmlns:a16="http://schemas.microsoft.com/office/drawing/2014/main" id="{9C38BDB8-6EA7-4D7D-B7E6-738451006F19}"/>
                </a:ext>
              </a:extLst>
            </p:cNvPr>
            <p:cNvCxnSpPr>
              <a:cxnSpLocks/>
            </p:cNvCxnSpPr>
            <p:nvPr/>
          </p:nvCxnSpPr>
          <p:spPr>
            <a:xfrm>
              <a:off x="6160477" y="4081828"/>
              <a:ext cx="122806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cto 40">
              <a:extLst>
                <a:ext uri="{FF2B5EF4-FFF2-40B4-BE49-F238E27FC236}">
                  <a16:creationId xmlns:a16="http://schemas.microsoft.com/office/drawing/2014/main" id="{60D03E05-09C8-4C4E-9178-4367C32867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6108" y="4081828"/>
              <a:ext cx="749717" cy="586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>
              <a:extLst>
                <a:ext uri="{FF2B5EF4-FFF2-40B4-BE49-F238E27FC236}">
                  <a16:creationId xmlns:a16="http://schemas.microsoft.com/office/drawing/2014/main" id="{98CE97D5-9FD8-4E6E-8FA8-4E78CA6296C3}"/>
                </a:ext>
              </a:extLst>
            </p:cNvPr>
            <p:cNvCxnSpPr>
              <a:cxnSpLocks/>
            </p:cNvCxnSpPr>
            <p:nvPr/>
          </p:nvCxnSpPr>
          <p:spPr>
            <a:xfrm>
              <a:off x="5620256" y="3333134"/>
              <a:ext cx="0" cy="7486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3" name="Imagen 42">
            <a:hlinkClick r:id="rId2" action="ppaction://hlinksldjump"/>
            <a:extLst>
              <a:ext uri="{FF2B5EF4-FFF2-40B4-BE49-F238E27FC236}">
                <a16:creationId xmlns:a16="http://schemas.microsoft.com/office/drawing/2014/main" id="{518ECD30-744D-42F1-96C6-E6D1127C16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41" y="208741"/>
            <a:ext cx="869916" cy="792399"/>
          </a:xfrm>
          <a:prstGeom prst="rect">
            <a:avLst/>
          </a:prstGeom>
        </p:spPr>
      </p:pic>
      <p:pic>
        <p:nvPicPr>
          <p:cNvPr id="45" name="Imagen 44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CAE4E659-BCEE-4B35-B65E-389C7758A0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506" y="2288835"/>
            <a:ext cx="657014" cy="657014"/>
          </a:xfrm>
          <a:prstGeom prst="rect">
            <a:avLst/>
          </a:prstGeom>
        </p:spPr>
      </p:pic>
      <p:pic>
        <p:nvPicPr>
          <p:cNvPr id="47" name="Imagen 46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B8582E31-9238-4478-A157-96180D82E3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9581" y="1424222"/>
            <a:ext cx="532210" cy="561049"/>
          </a:xfrm>
          <a:prstGeom prst="rect">
            <a:avLst/>
          </a:prstGeom>
        </p:spPr>
      </p:pic>
      <p:pic>
        <p:nvPicPr>
          <p:cNvPr id="48" name="Imagen 47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87DE2A7C-1366-4063-9312-E9D27EED015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113" y="212003"/>
            <a:ext cx="532210" cy="561049"/>
          </a:xfrm>
          <a:prstGeom prst="rect">
            <a:avLst/>
          </a:prstGeom>
        </p:spPr>
      </p:pic>
      <p:pic>
        <p:nvPicPr>
          <p:cNvPr id="49" name="Imagen 48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7311FA65-3BCA-43F5-9B99-A9B74CA76B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2078" y="2183256"/>
            <a:ext cx="657014" cy="657014"/>
          </a:xfrm>
          <a:prstGeom prst="rect">
            <a:avLst/>
          </a:prstGeom>
        </p:spPr>
      </p:pic>
      <p:pic>
        <p:nvPicPr>
          <p:cNvPr id="50" name="Imagen 49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BC386D00-56A5-4967-B15B-68E2AE04A5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76" y="4133313"/>
            <a:ext cx="532210" cy="561049"/>
          </a:xfrm>
          <a:prstGeom prst="rect">
            <a:avLst/>
          </a:prstGeom>
        </p:spPr>
      </p:pic>
      <p:pic>
        <p:nvPicPr>
          <p:cNvPr id="51" name="Imagen 50" descr="Icono&#10;&#10;Descripción generada automáticamente">
            <a:hlinkHover r:id="" action="ppaction://hlinkshowjump?jump=nextslide"/>
            <a:extLst>
              <a:ext uri="{FF2B5EF4-FFF2-40B4-BE49-F238E27FC236}">
                <a16:creationId xmlns:a16="http://schemas.microsoft.com/office/drawing/2014/main" id="{1E39AB6A-B0C5-4CFA-B06A-85C0E5EC62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333" y="3383402"/>
            <a:ext cx="657014" cy="657014"/>
          </a:xfrm>
          <a:prstGeom prst="rect">
            <a:avLst/>
          </a:prstGeom>
        </p:spPr>
      </p:pic>
      <p:pic>
        <p:nvPicPr>
          <p:cNvPr id="52" name="Imagen 51" descr="Icono&#10;&#10;Descripción generada automáticamente">
            <a:extLst>
              <a:ext uri="{FF2B5EF4-FFF2-40B4-BE49-F238E27FC236}">
                <a16:creationId xmlns:a16="http://schemas.microsoft.com/office/drawing/2014/main" id="{E78094F6-D2CF-492C-B9E5-5FD884C827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709" y="1335479"/>
            <a:ext cx="621627" cy="621627"/>
          </a:xfrm>
          <a:prstGeom prst="rect">
            <a:avLst/>
          </a:prstGeom>
        </p:spPr>
      </p:pic>
      <p:pic>
        <p:nvPicPr>
          <p:cNvPr id="53" name="Imagen 52" descr="Icono&#10;&#10;Descripción generada automáticamente">
            <a:extLst>
              <a:ext uri="{FF2B5EF4-FFF2-40B4-BE49-F238E27FC236}">
                <a16:creationId xmlns:a16="http://schemas.microsoft.com/office/drawing/2014/main" id="{C4CA9634-A708-4754-89D4-E40A7CE931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035" y="1399472"/>
            <a:ext cx="523579" cy="523579"/>
          </a:xfrm>
          <a:prstGeom prst="rect">
            <a:avLst/>
          </a:prstGeom>
        </p:spPr>
      </p:pic>
      <p:pic>
        <p:nvPicPr>
          <p:cNvPr id="54" name="Imagen 53">
            <a:extLst>
              <a:ext uri="{FF2B5EF4-FFF2-40B4-BE49-F238E27FC236}">
                <a16:creationId xmlns:a16="http://schemas.microsoft.com/office/drawing/2014/main" id="{AD52FDF5-9981-4D98-8296-90D3F643389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61070">
            <a:off x="5921564" y="2082921"/>
            <a:ext cx="621405" cy="621405"/>
          </a:xfrm>
          <a:prstGeom prst="rect">
            <a:avLst/>
          </a:prstGeom>
        </p:spPr>
      </p:pic>
      <p:pic>
        <p:nvPicPr>
          <p:cNvPr id="55" name="Imagen 54" descr="Icono&#10;&#10;Descripción generada automáticamente">
            <a:extLst>
              <a:ext uri="{FF2B5EF4-FFF2-40B4-BE49-F238E27FC236}">
                <a16:creationId xmlns:a16="http://schemas.microsoft.com/office/drawing/2014/main" id="{2AE88C19-218D-47CE-9142-8AA3E24D58A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81154" y="2634390"/>
            <a:ext cx="748695" cy="748695"/>
          </a:xfrm>
          <a:prstGeom prst="rect">
            <a:avLst/>
          </a:prstGeom>
        </p:spPr>
      </p:pic>
      <p:pic>
        <p:nvPicPr>
          <p:cNvPr id="56" name="Imagen 55" descr="Icono&#10;&#10;Descripción generada automáticamente">
            <a:extLst>
              <a:ext uri="{FF2B5EF4-FFF2-40B4-BE49-F238E27FC236}">
                <a16:creationId xmlns:a16="http://schemas.microsoft.com/office/drawing/2014/main" id="{4580E046-F806-4645-8687-32B34E50705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07188">
            <a:off x="5785912" y="3336242"/>
            <a:ext cx="831732" cy="831732"/>
          </a:xfrm>
          <a:prstGeom prst="rect">
            <a:avLst/>
          </a:prstGeom>
        </p:spPr>
      </p:pic>
      <p:pic>
        <p:nvPicPr>
          <p:cNvPr id="57" name="Imagen 56" descr="Icono&#10;&#10;Descripción generada automáticamente">
            <a:extLst>
              <a:ext uri="{FF2B5EF4-FFF2-40B4-BE49-F238E27FC236}">
                <a16:creationId xmlns:a16="http://schemas.microsoft.com/office/drawing/2014/main" id="{DC8673CA-A530-4057-BD31-8F2FD8C169A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715" y="4582773"/>
            <a:ext cx="800388" cy="800388"/>
          </a:xfrm>
          <a:prstGeom prst="rect">
            <a:avLst/>
          </a:prstGeom>
        </p:spPr>
      </p:pic>
      <p:pic>
        <p:nvPicPr>
          <p:cNvPr id="58" name="Imagen 57" descr="Logotipo&#10;&#10;Descripción generada automáticamente">
            <a:extLst>
              <a:ext uri="{FF2B5EF4-FFF2-40B4-BE49-F238E27FC236}">
                <a16:creationId xmlns:a16="http://schemas.microsoft.com/office/drawing/2014/main" id="{669D9D40-745D-4CE4-B49B-3A9D9E47BD2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896766">
            <a:off x="3237891" y="3471880"/>
            <a:ext cx="803743" cy="803743"/>
          </a:xfrm>
          <a:prstGeom prst="rect">
            <a:avLst/>
          </a:prstGeom>
        </p:spPr>
      </p:pic>
      <p:pic>
        <p:nvPicPr>
          <p:cNvPr id="59" name="Imagen 58" descr="Icono&#10;&#10;Descripción generada automáticamente">
            <a:extLst>
              <a:ext uri="{FF2B5EF4-FFF2-40B4-BE49-F238E27FC236}">
                <a16:creationId xmlns:a16="http://schemas.microsoft.com/office/drawing/2014/main" id="{3A646FDA-24AF-4C47-BCA3-8E7D280E8C6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762" y="5897691"/>
            <a:ext cx="637342" cy="637342"/>
          </a:xfrm>
          <a:prstGeom prst="rect">
            <a:avLst/>
          </a:prstGeom>
        </p:spPr>
      </p:pic>
      <p:pic>
        <p:nvPicPr>
          <p:cNvPr id="60" name="Imagen 59" descr="Icono&#10;&#10;Descripción generada automáticamente">
            <a:extLst>
              <a:ext uri="{FF2B5EF4-FFF2-40B4-BE49-F238E27FC236}">
                <a16:creationId xmlns:a16="http://schemas.microsoft.com/office/drawing/2014/main" id="{ECBE11E5-5DF0-4951-9067-DC1B50C30B7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4693">
            <a:off x="5710221" y="5988009"/>
            <a:ext cx="603045" cy="603045"/>
          </a:xfrm>
          <a:prstGeom prst="rect">
            <a:avLst/>
          </a:prstGeom>
        </p:spPr>
      </p:pic>
      <p:pic>
        <p:nvPicPr>
          <p:cNvPr id="61" name="Imagen 60" descr="Icono&#10;&#10;Descripción generada automáticamente">
            <a:extLst>
              <a:ext uri="{FF2B5EF4-FFF2-40B4-BE49-F238E27FC236}">
                <a16:creationId xmlns:a16="http://schemas.microsoft.com/office/drawing/2014/main" id="{6257BA28-AF92-4191-9A56-C47F6B18458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325" y="5390956"/>
            <a:ext cx="560694" cy="56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34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B0922702-16DA-48EB-9064-1FC567334E2A}"/>
              </a:ext>
            </a:extLst>
          </p:cNvPr>
          <p:cNvGrpSpPr/>
          <p:nvPr/>
        </p:nvGrpSpPr>
        <p:grpSpPr>
          <a:xfrm>
            <a:off x="1160929" y="1277471"/>
            <a:ext cx="9870141" cy="4303058"/>
            <a:chOff x="1160929" y="1277471"/>
            <a:chExt cx="9870141" cy="4303058"/>
          </a:xfrm>
        </p:grpSpPr>
        <p:sp>
          <p:nvSpPr>
            <p:cNvPr id="4" name="Rectángulo: esquinas redondeadas 3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9DEE985-7AA4-4C29-B96F-12B214B9E5F7}"/>
                </a:ext>
              </a:extLst>
            </p:cNvPr>
            <p:cNvSpPr/>
            <p:nvPr/>
          </p:nvSpPr>
          <p:spPr>
            <a:xfrm>
              <a:off x="1160929" y="1277471"/>
              <a:ext cx="9870141" cy="4303058"/>
            </a:xfrm>
            <a:prstGeom prst="roundRect">
              <a:avLst/>
            </a:prstGeom>
            <a:solidFill>
              <a:srgbClr val="ED8B8B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F08AA543-BABC-4427-8D41-2732C6B45726}"/>
                </a:ext>
              </a:extLst>
            </p:cNvPr>
            <p:cNvSpPr txBox="1"/>
            <p:nvPr/>
          </p:nvSpPr>
          <p:spPr>
            <a:xfrm>
              <a:off x="1853452" y="2321004"/>
              <a:ext cx="848509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3800" b="1" u="sng" dirty="0" err="1">
                  <a:latin typeface="Edelfontmed" pitchFamily="2" charset="0"/>
                </a:rPr>
                <a:t>Start</a:t>
              </a:r>
              <a:r>
                <a:rPr lang="es-ES" sz="13800" b="1" u="sng" dirty="0">
                  <a:latin typeface="Edelfontmed" pitchFamily="2" charset="0"/>
                </a:rPr>
                <a:t> </a:t>
              </a:r>
              <a:r>
                <a:rPr lang="es-ES" sz="13800" b="1" u="sng" dirty="0" err="1">
                  <a:latin typeface="Edelfontmed" pitchFamily="2" charset="0"/>
                  <a:hlinkClick r:id="" action="ppaction://hlinkshowjump?jump=previousslide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again</a:t>
              </a:r>
              <a:endParaRPr lang="es-ES" sz="13800" b="1" u="sng" dirty="0">
                <a:latin typeface="Edelfontmed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56712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3</Words>
  <Application>Microsoft Office PowerPoint</Application>
  <PresentationFormat>Panorámica</PresentationFormat>
  <Paragraphs>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Edelfontmed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Leyre María Cano Aguayo</dc:creator>
  <cp:lastModifiedBy>Leyre María Cano Aguayo</cp:lastModifiedBy>
  <cp:revision>8</cp:revision>
  <dcterms:created xsi:type="dcterms:W3CDTF">2021-01-30T20:29:01Z</dcterms:created>
  <dcterms:modified xsi:type="dcterms:W3CDTF">2021-01-31T11:18:51Z</dcterms:modified>
</cp:coreProperties>
</file>