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966" y="195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0169-9E3B-4ED3-AE45-0BBBB6C9C3E6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850E-4020-41C4-802C-B423D13FB91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3643314" y="5024438"/>
            <a:ext cx="3000396" cy="442915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 smtClean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 smtClean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 smtClean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 smtClean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 smtClean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 smtClean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endParaRPr lang="es-ES" sz="1600" b="1" dirty="0">
              <a:solidFill>
                <a:schemeClr val="tx1"/>
              </a:solidFill>
              <a:latin typeface="Fabada" pitchFamily="34" charset="0"/>
            </a:endParaRPr>
          </a:p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Fabada" pitchFamily="34" charset="0"/>
              </a:rPr>
              <a:t>CARXOFA</a:t>
            </a:r>
            <a:endParaRPr lang="es-ES" sz="2800" b="1" dirty="0">
              <a:solidFill>
                <a:schemeClr val="tx1"/>
              </a:solidFill>
              <a:latin typeface="Fabada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285728" y="238092"/>
            <a:ext cx="6286544" cy="7938821"/>
            <a:chOff x="285728" y="238092"/>
            <a:chExt cx="6286544" cy="7938821"/>
          </a:xfrm>
        </p:grpSpPr>
        <p:pic>
          <p:nvPicPr>
            <p:cNvPr id="9" name="8 Imagen" descr="artichok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6190" y="5524504"/>
              <a:ext cx="2652409" cy="2652409"/>
            </a:xfrm>
            <a:prstGeom prst="rect">
              <a:avLst/>
            </a:prstGeom>
          </p:spPr>
        </p:pic>
        <p:sp>
          <p:nvSpPr>
            <p:cNvPr id="5" name="4 Rectángulo redondeado"/>
            <p:cNvSpPr/>
            <p:nvPr/>
          </p:nvSpPr>
          <p:spPr>
            <a:xfrm>
              <a:off x="285728" y="238092"/>
              <a:ext cx="3000396" cy="4429156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0" b="1" dirty="0" smtClean="0">
                  <a:solidFill>
                    <a:schemeClr val="tx1"/>
                  </a:solidFill>
                  <a:latin typeface="Fabada" pitchFamily="34" charset="0"/>
                </a:rPr>
                <a:t>L’</a:t>
              </a:r>
              <a:endParaRPr lang="es-ES" sz="200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3571876" y="238092"/>
              <a:ext cx="3000396" cy="442915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9600" b="1" dirty="0" smtClean="0">
                  <a:solidFill>
                    <a:schemeClr val="tx1"/>
                  </a:solidFill>
                  <a:latin typeface="Fabada" pitchFamily="34" charset="0"/>
                </a:rPr>
                <a:t>LA</a:t>
              </a:r>
            </a:p>
            <a:p>
              <a:pPr algn="ctr"/>
              <a:r>
                <a:rPr lang="es-ES" sz="9600" b="1" dirty="0" smtClean="0">
                  <a:solidFill>
                    <a:schemeClr val="tx1"/>
                  </a:solidFill>
                  <a:latin typeface="Fabada" pitchFamily="34" charset="0"/>
                </a:rPr>
                <a:t>LES</a:t>
              </a:r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</p:grpSp>
      <p:sp>
        <p:nvSpPr>
          <p:cNvPr id="7" name="6 Rectángulo redondeado"/>
          <p:cNvSpPr/>
          <p:nvPr/>
        </p:nvSpPr>
        <p:spPr>
          <a:xfrm>
            <a:off x="285728" y="5024438"/>
            <a:ext cx="3000396" cy="44291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>
                <a:solidFill>
                  <a:schemeClr val="tx1"/>
                </a:solidFill>
                <a:latin typeface="Fabada" pitchFamily="34" charset="0"/>
              </a:rPr>
              <a:t>EL</a:t>
            </a:r>
          </a:p>
          <a:p>
            <a:pPr algn="ctr"/>
            <a:r>
              <a:rPr lang="es-ES" sz="9600" b="1" dirty="0" smtClean="0">
                <a:solidFill>
                  <a:schemeClr val="tx1"/>
                </a:solidFill>
                <a:latin typeface="Fabada" pitchFamily="34" charset="0"/>
              </a:rPr>
              <a:t>ELS</a:t>
            </a:r>
            <a:endParaRPr lang="es-ES" sz="9600" b="1" dirty="0">
              <a:solidFill>
                <a:schemeClr val="tx1"/>
              </a:solidFill>
              <a:latin typeface="Fabad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285728" y="238092"/>
            <a:ext cx="6357982" cy="9215502"/>
            <a:chOff x="285728" y="238092"/>
            <a:chExt cx="6357982" cy="9215502"/>
          </a:xfrm>
        </p:grpSpPr>
        <p:sp>
          <p:nvSpPr>
            <p:cNvPr id="5" name="4 Rectángulo redondeado"/>
            <p:cNvSpPr/>
            <p:nvPr/>
          </p:nvSpPr>
          <p:spPr>
            <a:xfrm>
              <a:off x="3643314" y="5024438"/>
              <a:ext cx="3000396" cy="4429156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OCELL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grpSp>
          <p:nvGrpSpPr>
            <p:cNvPr id="6" name="5 Grupo"/>
            <p:cNvGrpSpPr/>
            <p:nvPr/>
          </p:nvGrpSpPr>
          <p:grpSpPr>
            <a:xfrm>
              <a:off x="285728" y="238092"/>
              <a:ext cx="6286544" cy="4429156"/>
              <a:chOff x="285728" y="238092"/>
              <a:chExt cx="6286544" cy="4429156"/>
            </a:xfrm>
          </p:grpSpPr>
          <p:sp>
            <p:nvSpPr>
              <p:cNvPr id="8" name="7 Rectángulo redondeado"/>
              <p:cNvSpPr/>
              <p:nvPr/>
            </p:nvSpPr>
            <p:spPr>
              <a:xfrm>
                <a:off x="285728" y="238092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200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9" name="8 Rectángulo redondeado"/>
              <p:cNvSpPr/>
              <p:nvPr/>
            </p:nvSpPr>
            <p:spPr>
              <a:xfrm>
                <a:off x="3571876" y="238092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9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</p:grpSp>
        <p:sp>
          <p:nvSpPr>
            <p:cNvPr id="10" name="9 Rectángulo redondeado"/>
            <p:cNvSpPr/>
            <p:nvPr/>
          </p:nvSpPr>
          <p:spPr>
            <a:xfrm>
              <a:off x="285728" y="5024438"/>
              <a:ext cx="3000396" cy="4429156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9600" b="1" dirty="0" smtClean="0">
                  <a:solidFill>
                    <a:schemeClr val="tx1"/>
                  </a:solidFill>
                  <a:latin typeface="Fabada" pitchFamily="34" charset="0"/>
                </a:rPr>
                <a:t>C</a:t>
              </a:r>
            </a:p>
            <a:p>
              <a:pPr algn="ctr"/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ABELLA</a:t>
              </a:r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pic>
          <p:nvPicPr>
            <p:cNvPr id="11" name="10 Imagen" descr="bananas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728" y="452406"/>
              <a:ext cx="2938162" cy="2938162"/>
            </a:xfrm>
            <a:prstGeom prst="rect">
              <a:avLst/>
            </a:prstGeom>
          </p:spPr>
        </p:pic>
        <p:sp>
          <p:nvSpPr>
            <p:cNvPr id="12" name="11 Rectángulo"/>
            <p:cNvSpPr/>
            <p:nvPr/>
          </p:nvSpPr>
          <p:spPr>
            <a:xfrm>
              <a:off x="1000108" y="3738554"/>
              <a:ext cx="17556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800" b="1" dirty="0" smtClean="0">
                  <a:latin typeface="Fabada" pitchFamily="34" charset="0"/>
                </a:rPr>
                <a:t>PLÀTANS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pic>
          <p:nvPicPr>
            <p:cNvPr id="13" name="12 Imagen" descr="bear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190" y="666720"/>
              <a:ext cx="2580971" cy="2580971"/>
            </a:xfrm>
            <a:prstGeom prst="rect">
              <a:avLst/>
            </a:prstGeom>
          </p:spPr>
        </p:pic>
        <p:sp>
          <p:nvSpPr>
            <p:cNvPr id="14" name="13 Rectángulo"/>
            <p:cNvSpPr/>
            <p:nvPr/>
          </p:nvSpPr>
          <p:spPr>
            <a:xfrm>
              <a:off x="4786322" y="3738554"/>
              <a:ext cx="7425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800" b="1" dirty="0" smtClean="0">
                  <a:latin typeface="Fabada" pitchFamily="34" charset="0"/>
                </a:rPr>
                <a:t>ÓS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pic>
          <p:nvPicPr>
            <p:cNvPr id="15" name="14 Imagen" descr="bee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042" y="5310190"/>
              <a:ext cx="2529748" cy="2529748"/>
            </a:xfrm>
            <a:prstGeom prst="rect">
              <a:avLst/>
            </a:prstGeom>
          </p:spPr>
        </p:pic>
        <p:pic>
          <p:nvPicPr>
            <p:cNvPr id="16" name="15 Imagen" descr="bird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14752" y="5238752"/>
              <a:ext cx="2795285" cy="279528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20 Grupo"/>
          <p:cNvGrpSpPr/>
          <p:nvPr/>
        </p:nvGrpSpPr>
        <p:grpSpPr>
          <a:xfrm>
            <a:off x="285728" y="238092"/>
            <a:ext cx="6357982" cy="9215502"/>
            <a:chOff x="285728" y="238092"/>
            <a:chExt cx="6357982" cy="9215502"/>
          </a:xfrm>
        </p:grpSpPr>
        <p:grpSp>
          <p:nvGrpSpPr>
            <p:cNvPr id="4" name="3 Grupo"/>
            <p:cNvGrpSpPr/>
            <p:nvPr/>
          </p:nvGrpSpPr>
          <p:grpSpPr>
            <a:xfrm>
              <a:off x="285728" y="238092"/>
              <a:ext cx="6357982" cy="9215502"/>
              <a:chOff x="285728" y="238092"/>
              <a:chExt cx="6357982" cy="9215502"/>
            </a:xfrm>
          </p:grpSpPr>
          <p:sp>
            <p:nvSpPr>
              <p:cNvPr id="5" name="4 Rectángulo redondeado"/>
              <p:cNvSpPr/>
              <p:nvPr/>
            </p:nvSpPr>
            <p:spPr>
              <a:xfrm>
                <a:off x="3643314" y="5024438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r>
                  <a:rPr lang="es-ES" sz="2800" b="1" dirty="0" smtClean="0">
                    <a:solidFill>
                      <a:schemeClr val="tx1"/>
                    </a:solidFill>
                    <a:latin typeface="Fabada" pitchFamily="34" charset="0"/>
                  </a:rPr>
                  <a:t>CUINERA</a:t>
                </a:r>
                <a:endParaRPr lang="es-ES" sz="28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grpSp>
            <p:nvGrpSpPr>
              <p:cNvPr id="6" name="5 Grupo"/>
              <p:cNvGrpSpPr/>
              <p:nvPr/>
            </p:nvGrpSpPr>
            <p:grpSpPr>
              <a:xfrm>
                <a:off x="285728" y="238092"/>
                <a:ext cx="6286544" cy="4429156"/>
                <a:chOff x="285728" y="238092"/>
                <a:chExt cx="6286544" cy="4429156"/>
              </a:xfrm>
            </p:grpSpPr>
            <p:sp>
              <p:nvSpPr>
                <p:cNvPr id="14" name="13 Rectángulo redondeado"/>
                <p:cNvSpPr/>
                <p:nvPr/>
              </p:nvSpPr>
              <p:spPr>
                <a:xfrm>
                  <a:off x="285728" y="238092"/>
                  <a:ext cx="3000396" cy="4429156"/>
                </a:xfrm>
                <a:prstGeom prst="roundRect">
                  <a:avLst/>
                </a:prstGeom>
                <a:solidFill>
                  <a:schemeClr val="bg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20000" b="1" dirty="0">
                    <a:solidFill>
                      <a:schemeClr val="tx1"/>
                    </a:solidFill>
                    <a:latin typeface="Fabada" pitchFamily="34" charset="0"/>
                  </a:endParaRPr>
                </a:p>
              </p:txBody>
            </p:sp>
            <p:sp>
              <p:nvSpPr>
                <p:cNvPr id="15" name="14 Rectángulo redondeado"/>
                <p:cNvSpPr/>
                <p:nvPr/>
              </p:nvSpPr>
              <p:spPr>
                <a:xfrm>
                  <a:off x="3571876" y="238092"/>
                  <a:ext cx="3000396" cy="4429156"/>
                </a:xfrm>
                <a:prstGeom prst="roundRect">
                  <a:avLst/>
                </a:prstGeom>
                <a:solidFill>
                  <a:schemeClr val="bg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9600" b="1" dirty="0" smtClean="0">
                    <a:solidFill>
                      <a:schemeClr val="tx1"/>
                    </a:solidFill>
                    <a:latin typeface="Fabada" pitchFamily="34" charset="0"/>
                  </a:endParaRPr>
                </a:p>
              </p:txBody>
            </p:sp>
          </p:grpSp>
          <p:sp>
            <p:nvSpPr>
              <p:cNvPr id="7" name="6 Rectángulo redondeado"/>
              <p:cNvSpPr/>
              <p:nvPr/>
            </p:nvSpPr>
            <p:spPr>
              <a:xfrm>
                <a:off x="285728" y="5024438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9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9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r>
                  <a:rPr lang="es-ES" sz="2800" b="1" dirty="0" smtClean="0">
                    <a:solidFill>
                      <a:schemeClr val="tx1"/>
                    </a:solidFill>
                    <a:latin typeface="Fabada" pitchFamily="34" charset="0"/>
                  </a:rPr>
                  <a:t>GAT</a:t>
                </a:r>
                <a:endParaRPr lang="es-ES" sz="96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9" name="8 Rectángulo"/>
              <p:cNvSpPr/>
              <p:nvPr/>
            </p:nvSpPr>
            <p:spPr>
              <a:xfrm>
                <a:off x="1000108" y="3738554"/>
                <a:ext cx="14205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" sz="2800" b="1" dirty="0" smtClean="0">
                    <a:latin typeface="Fabada" pitchFamily="34" charset="0"/>
                  </a:rPr>
                  <a:t>PASTÍS</a:t>
                </a:r>
                <a:endParaRPr lang="es-ES" sz="28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11" name="10 Rectángulo"/>
              <p:cNvSpPr/>
              <p:nvPr/>
            </p:nvSpPr>
            <p:spPr>
              <a:xfrm>
                <a:off x="4214818" y="3738554"/>
                <a:ext cx="18101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" sz="2800" b="1" dirty="0" smtClean="0">
                    <a:solidFill>
                      <a:schemeClr val="tx1"/>
                    </a:solidFill>
                    <a:latin typeface="Fabada" pitchFamily="34" charset="0"/>
                  </a:rPr>
                  <a:t>CÀMERA</a:t>
                </a:r>
                <a:endParaRPr lang="es-ES" sz="28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</p:grpSp>
        <p:pic>
          <p:nvPicPr>
            <p:cNvPr id="17" name="16 Imagen" descr="cake-slic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604" y="380968"/>
              <a:ext cx="2744061" cy="2744061"/>
            </a:xfrm>
            <a:prstGeom prst="rect">
              <a:avLst/>
            </a:prstGeom>
          </p:spPr>
        </p:pic>
        <p:pic>
          <p:nvPicPr>
            <p:cNvPr id="18" name="17 Imagen" descr="camer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190" y="452406"/>
              <a:ext cx="2672623" cy="2672623"/>
            </a:xfrm>
            <a:prstGeom prst="rect">
              <a:avLst/>
            </a:prstGeom>
          </p:spPr>
        </p:pic>
        <p:pic>
          <p:nvPicPr>
            <p:cNvPr id="19" name="18 Imagen" descr="cat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1480" y="5381628"/>
              <a:ext cx="2509533" cy="2509533"/>
            </a:xfrm>
            <a:prstGeom prst="rect">
              <a:avLst/>
            </a:prstGeom>
          </p:spPr>
        </p:pic>
        <p:pic>
          <p:nvPicPr>
            <p:cNvPr id="20" name="19 Imagen" descr="chef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86190" y="5310190"/>
              <a:ext cx="2580971" cy="258097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20 Grupo"/>
          <p:cNvGrpSpPr/>
          <p:nvPr/>
        </p:nvGrpSpPr>
        <p:grpSpPr>
          <a:xfrm>
            <a:off x="285728" y="238092"/>
            <a:ext cx="6357982" cy="9215502"/>
            <a:chOff x="285728" y="238092"/>
            <a:chExt cx="6357982" cy="9215502"/>
          </a:xfrm>
        </p:grpSpPr>
        <p:grpSp>
          <p:nvGrpSpPr>
            <p:cNvPr id="5" name="3 Grupo"/>
            <p:cNvGrpSpPr/>
            <p:nvPr/>
          </p:nvGrpSpPr>
          <p:grpSpPr>
            <a:xfrm>
              <a:off x="285728" y="238092"/>
              <a:ext cx="6357982" cy="9215502"/>
              <a:chOff x="285728" y="238092"/>
              <a:chExt cx="6357982" cy="9215502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3643314" y="5024438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1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r>
                  <a:rPr lang="es-ES" sz="2800" b="1" dirty="0" smtClean="0">
                    <a:solidFill>
                      <a:schemeClr val="tx1"/>
                    </a:solidFill>
                    <a:latin typeface="Fabada" pitchFamily="34" charset="0"/>
                  </a:rPr>
                  <a:t>OUS</a:t>
                </a:r>
                <a:endParaRPr lang="es-ES" sz="28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grpSp>
            <p:nvGrpSpPr>
              <p:cNvPr id="11" name="5 Grupo"/>
              <p:cNvGrpSpPr/>
              <p:nvPr/>
            </p:nvGrpSpPr>
            <p:grpSpPr>
              <a:xfrm>
                <a:off x="285728" y="238092"/>
                <a:ext cx="6286544" cy="4429156"/>
                <a:chOff x="285728" y="238092"/>
                <a:chExt cx="6286544" cy="4429156"/>
              </a:xfrm>
            </p:grpSpPr>
            <p:sp>
              <p:nvSpPr>
                <p:cNvPr id="15" name="14 Rectángulo redondeado"/>
                <p:cNvSpPr/>
                <p:nvPr/>
              </p:nvSpPr>
              <p:spPr>
                <a:xfrm>
                  <a:off x="285728" y="238092"/>
                  <a:ext cx="3000396" cy="4429156"/>
                </a:xfrm>
                <a:prstGeom prst="roundRect">
                  <a:avLst/>
                </a:prstGeom>
                <a:solidFill>
                  <a:schemeClr val="bg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20000" b="1" dirty="0">
                    <a:solidFill>
                      <a:schemeClr val="tx1"/>
                    </a:solidFill>
                    <a:latin typeface="Fabada" pitchFamily="34" charset="0"/>
                  </a:endParaRPr>
                </a:p>
              </p:txBody>
            </p:sp>
            <p:sp>
              <p:nvSpPr>
                <p:cNvPr id="16" name="15 Rectángulo redondeado"/>
                <p:cNvSpPr/>
                <p:nvPr/>
              </p:nvSpPr>
              <p:spPr>
                <a:xfrm>
                  <a:off x="3571876" y="238092"/>
                  <a:ext cx="3000396" cy="4429156"/>
                </a:xfrm>
                <a:prstGeom prst="roundRect">
                  <a:avLst/>
                </a:prstGeom>
                <a:solidFill>
                  <a:schemeClr val="bg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9600" b="1" dirty="0" smtClean="0">
                    <a:solidFill>
                      <a:schemeClr val="tx1"/>
                    </a:solidFill>
                    <a:latin typeface="Fabada" pitchFamily="34" charset="0"/>
                  </a:endParaRPr>
                </a:p>
              </p:txBody>
            </p:sp>
          </p:grpSp>
          <p:sp>
            <p:nvSpPr>
              <p:cNvPr id="12" name="11 Rectángulo redondeado"/>
              <p:cNvSpPr/>
              <p:nvPr/>
            </p:nvSpPr>
            <p:spPr>
              <a:xfrm>
                <a:off x="285728" y="5024438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9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endParaRPr lang="es-ES" sz="9600" b="1" dirty="0">
                  <a:solidFill>
                    <a:schemeClr val="tx1"/>
                  </a:solidFill>
                  <a:latin typeface="Fabada" pitchFamily="34" charset="0"/>
                </a:endParaRPr>
              </a:p>
              <a:p>
                <a:pPr algn="ctr"/>
                <a:r>
                  <a:rPr lang="es-ES" sz="2800" b="1" dirty="0" smtClean="0">
                    <a:solidFill>
                      <a:schemeClr val="tx1"/>
                    </a:solidFill>
                    <a:latin typeface="Fabada" pitchFamily="34" charset="0"/>
                  </a:rPr>
                  <a:t>ORELLA</a:t>
                </a:r>
                <a:endParaRPr lang="es-ES" sz="96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13" name="8 Rectángulo"/>
              <p:cNvSpPr/>
              <p:nvPr/>
            </p:nvSpPr>
            <p:spPr>
              <a:xfrm>
                <a:off x="1214422" y="3667116"/>
                <a:ext cx="1212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" sz="2800" b="1" dirty="0" smtClean="0">
                    <a:solidFill>
                      <a:schemeClr val="tx1"/>
                    </a:solidFill>
                    <a:latin typeface="Fabada" pitchFamily="34" charset="0"/>
                  </a:rPr>
                  <a:t>VACA</a:t>
                </a:r>
                <a:endParaRPr lang="es-ES" sz="28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14" name="13 Rectángulo"/>
              <p:cNvSpPr/>
              <p:nvPr/>
            </p:nvSpPr>
            <p:spPr>
              <a:xfrm>
                <a:off x="4429132" y="3738554"/>
                <a:ext cx="11801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" sz="2800" b="1" dirty="0" smtClean="0">
                    <a:latin typeface="Fabada" pitchFamily="34" charset="0"/>
                  </a:rPr>
                  <a:t>DAUS</a:t>
                </a:r>
                <a:endParaRPr lang="es-ES" sz="28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</p:grpSp>
        <p:pic>
          <p:nvPicPr>
            <p:cNvPr id="17" name="16 Imagen" descr="cow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604" y="452406"/>
              <a:ext cx="2652409" cy="2652409"/>
            </a:xfrm>
            <a:prstGeom prst="rect">
              <a:avLst/>
            </a:prstGeom>
          </p:spPr>
        </p:pic>
        <p:pic>
          <p:nvPicPr>
            <p:cNvPr id="18" name="17 Imagen" descr="dic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190" y="523844"/>
              <a:ext cx="2580971" cy="2580971"/>
            </a:xfrm>
            <a:prstGeom prst="rect">
              <a:avLst/>
            </a:prstGeom>
          </p:spPr>
        </p:pic>
        <p:pic>
          <p:nvPicPr>
            <p:cNvPr id="19" name="18 Imagen" descr="ear (1)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2918" y="5453066"/>
              <a:ext cx="2458309" cy="2458309"/>
            </a:xfrm>
            <a:prstGeom prst="rect">
              <a:avLst/>
            </a:prstGeom>
          </p:spPr>
        </p:pic>
        <p:pic>
          <p:nvPicPr>
            <p:cNvPr id="20" name="19 Imagen" descr="eggs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29066" y="5310190"/>
              <a:ext cx="2580971" cy="258097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3 Grupo"/>
          <p:cNvGrpSpPr/>
          <p:nvPr/>
        </p:nvGrpSpPr>
        <p:grpSpPr>
          <a:xfrm>
            <a:off x="285728" y="238092"/>
            <a:ext cx="6357982" cy="9215502"/>
            <a:chOff x="285728" y="238092"/>
            <a:chExt cx="6357982" cy="9215502"/>
          </a:xfrm>
        </p:grpSpPr>
        <p:sp>
          <p:nvSpPr>
            <p:cNvPr id="10" name="9 Rectángulo redondeado"/>
            <p:cNvSpPr/>
            <p:nvPr/>
          </p:nvSpPr>
          <p:spPr>
            <a:xfrm>
              <a:off x="3643314" y="5024438"/>
              <a:ext cx="3000396" cy="4429156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MARAQUES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grpSp>
          <p:nvGrpSpPr>
            <p:cNvPr id="11" name="5 Grupo"/>
            <p:cNvGrpSpPr/>
            <p:nvPr/>
          </p:nvGrpSpPr>
          <p:grpSpPr>
            <a:xfrm>
              <a:off x="285728" y="238092"/>
              <a:ext cx="6286544" cy="4429156"/>
              <a:chOff x="285728" y="238092"/>
              <a:chExt cx="6286544" cy="4429156"/>
            </a:xfrm>
          </p:grpSpPr>
          <p:sp>
            <p:nvSpPr>
              <p:cNvPr id="15" name="14 Rectángulo redondeado"/>
              <p:cNvSpPr/>
              <p:nvPr/>
            </p:nvSpPr>
            <p:spPr>
              <a:xfrm>
                <a:off x="285728" y="238092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200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16" name="15 Rectángulo redondeado"/>
              <p:cNvSpPr/>
              <p:nvPr/>
            </p:nvSpPr>
            <p:spPr>
              <a:xfrm>
                <a:off x="3571876" y="238092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9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</p:grpSp>
        <p:sp>
          <p:nvSpPr>
            <p:cNvPr id="12" name="11 Rectángulo redondeado"/>
            <p:cNvSpPr/>
            <p:nvPr/>
          </p:nvSpPr>
          <p:spPr>
            <a:xfrm>
              <a:off x="285728" y="5024438"/>
              <a:ext cx="3000396" cy="4429156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FLORS</a:t>
              </a:r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sp>
          <p:nvSpPr>
            <p:cNvPr id="13" name="8 Rectángulo"/>
            <p:cNvSpPr/>
            <p:nvPr/>
          </p:nvSpPr>
          <p:spPr>
            <a:xfrm>
              <a:off x="857232" y="3667116"/>
              <a:ext cx="191885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800" b="1" dirty="0" smtClean="0">
                  <a:latin typeface="Fabada" pitchFamily="34" charset="0"/>
                </a:rPr>
                <a:t>RELLOTGE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4429132" y="3667116"/>
              <a:ext cx="12634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ROBA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</p:grpSp>
      <p:pic>
        <p:nvPicPr>
          <p:cNvPr id="17" name="16 Marcador de contenido" descr="cloc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42" y="738158"/>
            <a:ext cx="2643206" cy="2643206"/>
          </a:xfrm>
        </p:spPr>
      </p:pic>
      <p:pic>
        <p:nvPicPr>
          <p:cNvPr id="18" name="17 Imagen" descr="fash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8" y="666720"/>
            <a:ext cx="2438095" cy="2438095"/>
          </a:xfrm>
          <a:prstGeom prst="rect">
            <a:avLst/>
          </a:prstGeom>
        </p:spPr>
      </p:pic>
      <p:pic>
        <p:nvPicPr>
          <p:cNvPr id="19" name="18 Imagen" descr="flor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8" y="5381628"/>
            <a:ext cx="2652409" cy="2652409"/>
          </a:xfrm>
          <a:prstGeom prst="rect">
            <a:avLst/>
          </a:prstGeom>
        </p:spPr>
      </p:pic>
      <p:pic>
        <p:nvPicPr>
          <p:cNvPr id="20" name="19 Imagen" descr="maraca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8" y="5310190"/>
            <a:ext cx="2529747" cy="25297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85728" y="238092"/>
            <a:ext cx="6357982" cy="9215502"/>
            <a:chOff x="285728" y="238092"/>
            <a:chExt cx="6357982" cy="9215502"/>
          </a:xfrm>
        </p:grpSpPr>
        <p:sp>
          <p:nvSpPr>
            <p:cNvPr id="5" name="4 Rectángulo redondeado"/>
            <p:cNvSpPr/>
            <p:nvPr/>
          </p:nvSpPr>
          <p:spPr>
            <a:xfrm>
              <a:off x="3643314" y="5024438"/>
              <a:ext cx="3000396" cy="4429156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1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LLUNA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grpSp>
          <p:nvGrpSpPr>
            <p:cNvPr id="6" name="5 Grupo"/>
            <p:cNvGrpSpPr/>
            <p:nvPr/>
          </p:nvGrpSpPr>
          <p:grpSpPr>
            <a:xfrm>
              <a:off x="285728" y="238092"/>
              <a:ext cx="6286544" cy="4429156"/>
              <a:chOff x="285728" y="238092"/>
              <a:chExt cx="6286544" cy="4429156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285728" y="238092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20000" b="1" dirty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  <p:sp>
            <p:nvSpPr>
              <p:cNvPr id="11" name="10 Rectángulo redondeado"/>
              <p:cNvSpPr/>
              <p:nvPr/>
            </p:nvSpPr>
            <p:spPr>
              <a:xfrm>
                <a:off x="3571876" y="238092"/>
                <a:ext cx="3000396" cy="4429156"/>
              </a:xfrm>
              <a:prstGeom prst="roundRect">
                <a:avLst/>
              </a:prstGeom>
              <a:solidFill>
                <a:schemeClr val="bg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9600" b="1" dirty="0" smtClean="0">
                  <a:solidFill>
                    <a:schemeClr val="tx1"/>
                  </a:solidFill>
                  <a:latin typeface="Fabada" pitchFamily="34" charset="0"/>
                </a:endParaRPr>
              </a:p>
            </p:txBody>
          </p:sp>
        </p:grpSp>
        <p:sp>
          <p:nvSpPr>
            <p:cNvPr id="7" name="6 Rectángulo redondeado"/>
            <p:cNvSpPr/>
            <p:nvPr/>
          </p:nvSpPr>
          <p:spPr>
            <a:xfrm>
              <a:off x="285728" y="5024438"/>
              <a:ext cx="3000396" cy="4429156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600" b="1" dirty="0" smtClean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RATOLÍ</a:t>
              </a:r>
              <a:endParaRPr lang="es-ES" sz="96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sp>
          <p:nvSpPr>
            <p:cNvPr id="8" name="8 Rectángulo"/>
            <p:cNvSpPr/>
            <p:nvPr/>
          </p:nvSpPr>
          <p:spPr>
            <a:xfrm>
              <a:off x="857232" y="3667116"/>
              <a:ext cx="17697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800" b="1" dirty="0" smtClean="0">
                  <a:solidFill>
                    <a:schemeClr val="tx1"/>
                  </a:solidFill>
                  <a:latin typeface="Fabada" pitchFamily="34" charset="0"/>
                </a:rPr>
                <a:t>MARTELL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214818" y="3667116"/>
              <a:ext cx="173477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" sz="2800" b="1" dirty="0" smtClean="0">
                  <a:latin typeface="Fabada" pitchFamily="34" charset="0"/>
                </a:rPr>
                <a:t>VAMPIR</a:t>
              </a:r>
              <a:endParaRPr lang="es-ES" sz="2800" b="1" dirty="0">
                <a:solidFill>
                  <a:schemeClr val="tx1"/>
                </a:solidFill>
                <a:latin typeface="Fabada" pitchFamily="34" charset="0"/>
              </a:endParaRPr>
            </a:p>
          </p:txBody>
        </p:sp>
      </p:grpSp>
      <p:pic>
        <p:nvPicPr>
          <p:cNvPr id="12" name="11 Imagen" descr="hamm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42" y="523844"/>
            <a:ext cx="2643206" cy="2643206"/>
          </a:xfrm>
          <a:prstGeom prst="rect">
            <a:avLst/>
          </a:prstGeom>
        </p:spPr>
      </p:pic>
      <p:pic>
        <p:nvPicPr>
          <p:cNvPr id="13" name="12 Imagen" descr="dracul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90" y="523844"/>
            <a:ext cx="2580971" cy="2580971"/>
          </a:xfrm>
          <a:prstGeom prst="rect">
            <a:avLst/>
          </a:prstGeom>
        </p:spPr>
      </p:pic>
      <p:pic>
        <p:nvPicPr>
          <p:cNvPr id="14" name="13 Imagen" descr="mous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8" y="5453066"/>
            <a:ext cx="2243995" cy="2243995"/>
          </a:xfrm>
          <a:prstGeom prst="rect">
            <a:avLst/>
          </a:prstGeom>
        </p:spPr>
      </p:pic>
      <p:pic>
        <p:nvPicPr>
          <p:cNvPr id="15" name="14 Imagen" descr="nigh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504" y="5310190"/>
            <a:ext cx="2295219" cy="22952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</Words>
  <Application>Microsoft Office PowerPoint</Application>
  <PresentationFormat>A4 (210 x 297 mm)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10</cp:revision>
  <dcterms:created xsi:type="dcterms:W3CDTF">2021-01-22T10:44:46Z</dcterms:created>
  <dcterms:modified xsi:type="dcterms:W3CDTF">2021-01-22T12:15:25Z</dcterms:modified>
</cp:coreProperties>
</file>