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99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382" y="-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01AB1-E784-458E-B383-94DB05CB9014}" type="datetimeFigureOut">
              <a:rPr lang="es-ES" smtClean="0"/>
              <a:t>29/01/2021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A9DE-085A-4749-BFD5-A0402AB24D3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01AB1-E784-458E-B383-94DB05CB9014}" type="datetimeFigureOut">
              <a:rPr lang="es-ES" smtClean="0"/>
              <a:t>29/01/2021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A9DE-085A-4749-BFD5-A0402AB24D3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01AB1-E784-458E-B383-94DB05CB9014}" type="datetimeFigureOut">
              <a:rPr lang="es-ES" smtClean="0"/>
              <a:t>29/01/2021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A9DE-085A-4749-BFD5-A0402AB24D3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01AB1-E784-458E-B383-94DB05CB9014}" type="datetimeFigureOut">
              <a:rPr lang="es-ES" smtClean="0"/>
              <a:t>29/01/2021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A9DE-085A-4749-BFD5-A0402AB24D3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01AB1-E784-458E-B383-94DB05CB9014}" type="datetimeFigureOut">
              <a:rPr lang="es-ES" smtClean="0"/>
              <a:t>29/01/2021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A9DE-085A-4749-BFD5-A0402AB24D3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01AB1-E784-458E-B383-94DB05CB9014}" type="datetimeFigureOut">
              <a:rPr lang="es-ES" smtClean="0"/>
              <a:t>29/01/2021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A9DE-085A-4749-BFD5-A0402AB24D3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01AB1-E784-458E-B383-94DB05CB9014}" type="datetimeFigureOut">
              <a:rPr lang="es-ES" smtClean="0"/>
              <a:t>29/01/2021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A9DE-085A-4749-BFD5-A0402AB24D3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01AB1-E784-458E-B383-94DB05CB9014}" type="datetimeFigureOut">
              <a:rPr lang="es-ES" smtClean="0"/>
              <a:t>29/01/2021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A9DE-085A-4749-BFD5-A0402AB24D3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01AB1-E784-458E-B383-94DB05CB9014}" type="datetimeFigureOut">
              <a:rPr lang="es-ES" smtClean="0"/>
              <a:t>29/01/2021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A9DE-085A-4749-BFD5-A0402AB24D3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01AB1-E784-458E-B383-94DB05CB9014}" type="datetimeFigureOut">
              <a:rPr lang="es-ES" smtClean="0"/>
              <a:t>29/01/2021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A9DE-085A-4749-BFD5-A0402AB24D3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01AB1-E784-458E-B383-94DB05CB9014}" type="datetimeFigureOut">
              <a:rPr lang="es-ES" smtClean="0"/>
              <a:t>29/01/2021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A9DE-085A-4749-BFD5-A0402AB24D3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01AB1-E784-458E-B383-94DB05CB9014}" type="datetimeFigureOut">
              <a:rPr lang="es-ES" smtClean="0"/>
              <a:t>29/01/2021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5A9DE-085A-4749-BFD5-A0402AB24D3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37 Grupo"/>
          <p:cNvGrpSpPr/>
          <p:nvPr/>
        </p:nvGrpSpPr>
        <p:grpSpPr>
          <a:xfrm>
            <a:off x="285728" y="1238224"/>
            <a:ext cx="6315581" cy="6396278"/>
            <a:chOff x="354319" y="1255350"/>
            <a:chExt cx="6315581" cy="6396278"/>
          </a:xfrm>
        </p:grpSpPr>
        <p:sp>
          <p:nvSpPr>
            <p:cNvPr id="22" name="21 Recortar rectángulo de esquina del mismo lado"/>
            <p:cNvSpPr/>
            <p:nvPr/>
          </p:nvSpPr>
          <p:spPr>
            <a:xfrm rot="6185623">
              <a:off x="4376935" y="3554288"/>
              <a:ext cx="1961755" cy="2624174"/>
            </a:xfrm>
            <a:prstGeom prst="snip2SameRect">
              <a:avLst>
                <a:gd name="adj1" fmla="val 16667"/>
                <a:gd name="adj2" fmla="val 4066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9 Lágrima"/>
            <p:cNvSpPr/>
            <p:nvPr/>
          </p:nvSpPr>
          <p:spPr>
            <a:xfrm rot="8344283">
              <a:off x="2613139" y="1255350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rgbClr val="FF3300">
                <a:alpha val="61961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11 Lágrima"/>
            <p:cNvSpPr/>
            <p:nvPr/>
          </p:nvSpPr>
          <p:spPr>
            <a:xfrm rot="11736124">
              <a:off x="4448894" y="2275800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3" name="12 Lágrima"/>
            <p:cNvSpPr/>
            <p:nvPr/>
          </p:nvSpPr>
          <p:spPr>
            <a:xfrm rot="5400000">
              <a:off x="642356" y="1952604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4" name="13 Lágrima"/>
            <p:cNvSpPr/>
            <p:nvPr/>
          </p:nvSpPr>
          <p:spPr>
            <a:xfrm rot="1893579">
              <a:off x="354319" y="4059119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5" name="14 Lágrima"/>
            <p:cNvSpPr/>
            <p:nvPr/>
          </p:nvSpPr>
          <p:spPr>
            <a:xfrm rot="20220340">
              <a:off x="1825050" y="5563628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6" name="15 Lágrima"/>
            <p:cNvSpPr/>
            <p:nvPr/>
          </p:nvSpPr>
          <p:spPr>
            <a:xfrm rot="16475722">
              <a:off x="3937916" y="5319039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" name="3 Elipse"/>
            <p:cNvSpPr/>
            <p:nvPr/>
          </p:nvSpPr>
          <p:spPr>
            <a:xfrm>
              <a:off x="2500306" y="3524240"/>
              <a:ext cx="2143140" cy="207170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4400" b="1" dirty="0" smtClean="0">
                  <a:solidFill>
                    <a:schemeClr val="tx1"/>
                  </a:solidFill>
                </a:rPr>
                <a:t>-AR</a:t>
              </a:r>
              <a:endParaRPr lang="es-ES" sz="44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3071810" y="1452538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dirty="0" smtClean="0"/>
                <a:t>TU</a:t>
              </a:r>
              <a:endParaRPr lang="es-ES" sz="3200" dirty="0"/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2928934" y="2095480"/>
              <a:ext cx="128588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6000" b="1" dirty="0" smtClean="0"/>
                <a:t>-ES</a:t>
              </a:r>
              <a:endParaRPr lang="es-ES" sz="6000" b="1" dirty="0"/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4857760" y="2452670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dirty="0" smtClean="0"/>
                <a:t>JO</a:t>
              </a:r>
              <a:endParaRPr lang="es-ES" sz="3200" dirty="0"/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1071546" y="2238356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dirty="0" smtClean="0"/>
                <a:t>ELL/A</a:t>
              </a:r>
              <a:endParaRPr lang="es-ES" sz="3200" dirty="0"/>
            </a:p>
          </p:txBody>
        </p:sp>
        <p:sp>
          <p:nvSpPr>
            <p:cNvPr id="28" name="27 CuadroTexto"/>
            <p:cNvSpPr txBox="1"/>
            <p:nvPr/>
          </p:nvSpPr>
          <p:spPr>
            <a:xfrm>
              <a:off x="4714884" y="2952736"/>
              <a:ext cx="128588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6000" b="1" dirty="0"/>
                <a:t>-</a:t>
              </a:r>
              <a:r>
                <a:rPr lang="es-ES" sz="6000" b="1" dirty="0" smtClean="0"/>
                <a:t>O</a:t>
              </a:r>
              <a:endParaRPr lang="es-ES" sz="6000" b="1" dirty="0"/>
            </a:p>
          </p:txBody>
        </p:sp>
        <p:sp>
          <p:nvSpPr>
            <p:cNvPr id="29" name="28 CuadroTexto"/>
            <p:cNvSpPr txBox="1"/>
            <p:nvPr/>
          </p:nvSpPr>
          <p:spPr>
            <a:xfrm>
              <a:off x="1000108" y="2738422"/>
              <a:ext cx="128588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6000" b="1" dirty="0" smtClean="0"/>
                <a:t>-A</a:t>
              </a:r>
              <a:endParaRPr lang="es-ES" sz="6000" b="1" dirty="0"/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785794" y="4810124"/>
              <a:ext cx="12858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800" b="1" dirty="0" smtClean="0"/>
                <a:t>-EM</a:t>
              </a:r>
              <a:endParaRPr lang="es-ES" sz="4800" b="1" dirty="0"/>
            </a:p>
          </p:txBody>
        </p:sp>
        <p:sp>
          <p:nvSpPr>
            <p:cNvPr id="31" name="30 CuadroTexto"/>
            <p:cNvSpPr txBox="1"/>
            <p:nvPr/>
          </p:nvSpPr>
          <p:spPr>
            <a:xfrm>
              <a:off x="857232" y="4452934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NOSALTRES</a:t>
              </a:r>
              <a:endParaRPr lang="es-ES" dirty="0"/>
            </a:p>
          </p:txBody>
        </p:sp>
        <p:sp>
          <p:nvSpPr>
            <p:cNvPr id="32" name="31 CuadroTexto"/>
            <p:cNvSpPr txBox="1"/>
            <p:nvPr/>
          </p:nvSpPr>
          <p:spPr>
            <a:xfrm>
              <a:off x="2357430" y="5810256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VOSALTRES</a:t>
              </a:r>
              <a:endParaRPr lang="es-ES" dirty="0"/>
            </a:p>
          </p:txBody>
        </p:sp>
        <p:sp>
          <p:nvSpPr>
            <p:cNvPr id="33" name="32 CuadroTexto"/>
            <p:cNvSpPr txBox="1"/>
            <p:nvPr/>
          </p:nvSpPr>
          <p:spPr>
            <a:xfrm>
              <a:off x="4214818" y="5595942"/>
              <a:ext cx="12858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dirty="0" smtClean="0"/>
                <a:t>ELLS/ES</a:t>
              </a:r>
              <a:endParaRPr lang="es-ES" sz="2400" dirty="0"/>
            </a:p>
          </p:txBody>
        </p:sp>
        <p:sp>
          <p:nvSpPr>
            <p:cNvPr id="34" name="33 CuadroTexto"/>
            <p:cNvSpPr txBox="1"/>
            <p:nvPr/>
          </p:nvSpPr>
          <p:spPr>
            <a:xfrm>
              <a:off x="2214554" y="6238884"/>
              <a:ext cx="12858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800" b="1" dirty="0" smtClean="0"/>
                <a:t>-EU</a:t>
              </a:r>
              <a:endParaRPr lang="es-ES" sz="4800" b="1" dirty="0"/>
            </a:p>
          </p:txBody>
        </p:sp>
        <p:sp>
          <p:nvSpPr>
            <p:cNvPr id="35" name="34 CuadroTexto"/>
            <p:cNvSpPr txBox="1"/>
            <p:nvPr/>
          </p:nvSpPr>
          <p:spPr>
            <a:xfrm>
              <a:off x="4214818" y="6167446"/>
              <a:ext cx="12858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800" b="1" dirty="0" smtClean="0"/>
                <a:t>-EN</a:t>
              </a:r>
              <a:endParaRPr lang="es-ES" sz="4800" b="1" dirty="0"/>
            </a:p>
          </p:txBody>
        </p:sp>
        <p:sp>
          <p:nvSpPr>
            <p:cNvPr id="36" name="35 CuadroTexto"/>
            <p:cNvSpPr txBox="1"/>
            <p:nvPr/>
          </p:nvSpPr>
          <p:spPr>
            <a:xfrm rot="863443">
              <a:off x="4751549" y="4824009"/>
              <a:ext cx="13197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 dirty="0" smtClean="0"/>
                <a:t>PRESENT</a:t>
              </a:r>
              <a:endParaRPr lang="es-ES" sz="2400" b="1" dirty="0"/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6215082" y="4452934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dirty="0" smtClean="0"/>
                <a:t>X</a:t>
              </a:r>
              <a:endParaRPr lang="es-ES" sz="2800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47 Grupo"/>
          <p:cNvGrpSpPr/>
          <p:nvPr/>
        </p:nvGrpSpPr>
        <p:grpSpPr>
          <a:xfrm>
            <a:off x="285728" y="1238224"/>
            <a:ext cx="6315581" cy="6396278"/>
            <a:chOff x="354319" y="1255350"/>
            <a:chExt cx="6315581" cy="6396278"/>
          </a:xfrm>
        </p:grpSpPr>
        <p:sp>
          <p:nvSpPr>
            <p:cNvPr id="25" name="24 Recortar rectángulo de esquina del mismo lado"/>
            <p:cNvSpPr/>
            <p:nvPr/>
          </p:nvSpPr>
          <p:spPr>
            <a:xfrm rot="6185623">
              <a:off x="4376935" y="3554288"/>
              <a:ext cx="1961755" cy="2624174"/>
            </a:xfrm>
            <a:prstGeom prst="snip2SameRect">
              <a:avLst>
                <a:gd name="adj1" fmla="val 16667"/>
                <a:gd name="adj2" fmla="val 4066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" name="25 Lágrima"/>
            <p:cNvSpPr/>
            <p:nvPr/>
          </p:nvSpPr>
          <p:spPr>
            <a:xfrm rot="8344283">
              <a:off x="2613139" y="1255350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rgbClr val="FF3300">
                <a:alpha val="61961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7" name="26 Lágrima"/>
            <p:cNvSpPr/>
            <p:nvPr/>
          </p:nvSpPr>
          <p:spPr>
            <a:xfrm rot="11736124">
              <a:off x="4448894" y="2275800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8" name="27 Lágrima"/>
            <p:cNvSpPr/>
            <p:nvPr/>
          </p:nvSpPr>
          <p:spPr>
            <a:xfrm rot="5400000">
              <a:off x="642356" y="1952604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9" name="28 Lágrima"/>
            <p:cNvSpPr/>
            <p:nvPr/>
          </p:nvSpPr>
          <p:spPr>
            <a:xfrm rot="1893579">
              <a:off x="354319" y="4059119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0" name="29 Lágrima"/>
            <p:cNvSpPr/>
            <p:nvPr/>
          </p:nvSpPr>
          <p:spPr>
            <a:xfrm rot="20220340">
              <a:off x="1825050" y="5563628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1" name="30 Lágrima"/>
            <p:cNvSpPr/>
            <p:nvPr/>
          </p:nvSpPr>
          <p:spPr>
            <a:xfrm rot="16475722">
              <a:off x="3937916" y="5319039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2" name="31 Elipse"/>
            <p:cNvSpPr/>
            <p:nvPr/>
          </p:nvSpPr>
          <p:spPr>
            <a:xfrm>
              <a:off x="2500306" y="3524240"/>
              <a:ext cx="2143140" cy="207170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b="1" dirty="0" smtClean="0">
                  <a:solidFill>
                    <a:schemeClr val="tx1"/>
                  </a:solidFill>
                </a:rPr>
                <a:t>-ER/-RE</a:t>
              </a:r>
              <a:endParaRPr lang="es-ES" sz="32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32 CuadroTexto"/>
            <p:cNvSpPr txBox="1"/>
            <p:nvPr/>
          </p:nvSpPr>
          <p:spPr>
            <a:xfrm>
              <a:off x="3071810" y="1452538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dirty="0" smtClean="0"/>
                <a:t>TU</a:t>
              </a:r>
              <a:endParaRPr lang="es-ES" sz="3200" dirty="0"/>
            </a:p>
          </p:txBody>
        </p:sp>
        <p:sp>
          <p:nvSpPr>
            <p:cNvPr id="34" name="33 CuadroTexto"/>
            <p:cNvSpPr txBox="1"/>
            <p:nvPr/>
          </p:nvSpPr>
          <p:spPr>
            <a:xfrm>
              <a:off x="2928934" y="2095480"/>
              <a:ext cx="128588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6000" b="1" dirty="0" smtClean="0"/>
                <a:t>-ES</a:t>
              </a:r>
              <a:endParaRPr lang="es-ES" sz="6000" b="1" dirty="0"/>
            </a:p>
          </p:txBody>
        </p:sp>
        <p:sp>
          <p:nvSpPr>
            <p:cNvPr id="35" name="34 CuadroTexto"/>
            <p:cNvSpPr txBox="1"/>
            <p:nvPr/>
          </p:nvSpPr>
          <p:spPr>
            <a:xfrm>
              <a:off x="4857760" y="2452670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dirty="0" smtClean="0"/>
                <a:t>JO</a:t>
              </a:r>
              <a:endParaRPr lang="es-ES" sz="3200" dirty="0"/>
            </a:p>
          </p:txBody>
        </p:sp>
        <p:sp>
          <p:nvSpPr>
            <p:cNvPr id="36" name="35 CuadroTexto"/>
            <p:cNvSpPr txBox="1"/>
            <p:nvPr/>
          </p:nvSpPr>
          <p:spPr>
            <a:xfrm>
              <a:off x="1071546" y="2238356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dirty="0" smtClean="0"/>
                <a:t>ELL/A</a:t>
              </a:r>
              <a:endParaRPr lang="es-ES" sz="3200" dirty="0"/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4714884" y="2952736"/>
              <a:ext cx="128588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6000" b="1" dirty="0"/>
                <a:t>-</a:t>
              </a:r>
              <a:r>
                <a:rPr lang="es-ES" sz="6000" b="1" dirty="0" smtClean="0"/>
                <a:t>O</a:t>
              </a:r>
              <a:endParaRPr lang="es-ES" sz="6000" b="1" dirty="0"/>
            </a:p>
          </p:txBody>
        </p:sp>
        <p:sp>
          <p:nvSpPr>
            <p:cNvPr id="38" name="37 CuadroTexto"/>
            <p:cNvSpPr txBox="1"/>
            <p:nvPr/>
          </p:nvSpPr>
          <p:spPr>
            <a:xfrm>
              <a:off x="1000108" y="2738422"/>
              <a:ext cx="128588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6000" b="1" dirty="0" smtClean="0"/>
                <a:t>-X</a:t>
              </a:r>
              <a:endParaRPr lang="es-ES" sz="6000" b="1" dirty="0"/>
            </a:p>
          </p:txBody>
        </p:sp>
        <p:sp>
          <p:nvSpPr>
            <p:cNvPr id="39" name="38 CuadroTexto"/>
            <p:cNvSpPr txBox="1"/>
            <p:nvPr/>
          </p:nvSpPr>
          <p:spPr>
            <a:xfrm>
              <a:off x="785794" y="4810124"/>
              <a:ext cx="12858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800" b="1" dirty="0" smtClean="0"/>
                <a:t>-EM</a:t>
              </a:r>
              <a:endParaRPr lang="es-ES" sz="4800" b="1" dirty="0"/>
            </a:p>
          </p:txBody>
        </p:sp>
        <p:sp>
          <p:nvSpPr>
            <p:cNvPr id="40" name="39 CuadroTexto"/>
            <p:cNvSpPr txBox="1"/>
            <p:nvPr/>
          </p:nvSpPr>
          <p:spPr>
            <a:xfrm>
              <a:off x="857232" y="4452934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NOSALTRES</a:t>
              </a:r>
              <a:endParaRPr lang="es-ES" dirty="0"/>
            </a:p>
          </p:txBody>
        </p:sp>
        <p:sp>
          <p:nvSpPr>
            <p:cNvPr id="41" name="40 CuadroTexto"/>
            <p:cNvSpPr txBox="1"/>
            <p:nvPr/>
          </p:nvSpPr>
          <p:spPr>
            <a:xfrm>
              <a:off x="2357430" y="5810256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VOSALTRES</a:t>
              </a:r>
              <a:endParaRPr lang="es-ES" dirty="0"/>
            </a:p>
          </p:txBody>
        </p:sp>
        <p:sp>
          <p:nvSpPr>
            <p:cNvPr id="42" name="41 CuadroTexto"/>
            <p:cNvSpPr txBox="1"/>
            <p:nvPr/>
          </p:nvSpPr>
          <p:spPr>
            <a:xfrm>
              <a:off x="4214818" y="5595942"/>
              <a:ext cx="12858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dirty="0" smtClean="0"/>
                <a:t>ELLS/ES</a:t>
              </a:r>
              <a:endParaRPr lang="es-ES" sz="2400" dirty="0"/>
            </a:p>
          </p:txBody>
        </p:sp>
        <p:sp>
          <p:nvSpPr>
            <p:cNvPr id="43" name="42 CuadroTexto"/>
            <p:cNvSpPr txBox="1"/>
            <p:nvPr/>
          </p:nvSpPr>
          <p:spPr>
            <a:xfrm>
              <a:off x="2214554" y="6310322"/>
              <a:ext cx="12858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800" b="1" dirty="0" smtClean="0"/>
                <a:t>-EU</a:t>
              </a:r>
              <a:endParaRPr lang="es-ES" sz="4800" b="1" dirty="0"/>
            </a:p>
          </p:txBody>
        </p:sp>
        <p:sp>
          <p:nvSpPr>
            <p:cNvPr id="44" name="43 CuadroTexto"/>
            <p:cNvSpPr txBox="1"/>
            <p:nvPr/>
          </p:nvSpPr>
          <p:spPr>
            <a:xfrm>
              <a:off x="4357694" y="6167446"/>
              <a:ext cx="12858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800" b="1" dirty="0" smtClean="0"/>
                <a:t>-EN</a:t>
              </a:r>
              <a:endParaRPr lang="es-ES" sz="4800" b="1" dirty="0"/>
            </a:p>
          </p:txBody>
        </p:sp>
        <p:sp>
          <p:nvSpPr>
            <p:cNvPr id="45" name="44 CuadroTexto"/>
            <p:cNvSpPr txBox="1"/>
            <p:nvPr/>
          </p:nvSpPr>
          <p:spPr>
            <a:xfrm rot="863443">
              <a:off x="4751549" y="4824009"/>
              <a:ext cx="13197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 dirty="0" smtClean="0"/>
                <a:t>PRESENT</a:t>
              </a:r>
              <a:endParaRPr lang="es-ES" sz="2400" b="1" dirty="0"/>
            </a:p>
          </p:txBody>
        </p:sp>
        <p:sp>
          <p:nvSpPr>
            <p:cNvPr id="46" name="45 CuadroTexto"/>
            <p:cNvSpPr txBox="1"/>
            <p:nvPr/>
          </p:nvSpPr>
          <p:spPr>
            <a:xfrm>
              <a:off x="6215082" y="4452934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dirty="0" smtClean="0"/>
                <a:t>X</a:t>
              </a:r>
              <a:endParaRPr lang="es-ES" sz="2800" dirty="0"/>
            </a:p>
          </p:txBody>
        </p:sp>
        <p:sp>
          <p:nvSpPr>
            <p:cNvPr id="47" name="46 CuadroTexto"/>
            <p:cNvSpPr txBox="1"/>
            <p:nvPr/>
          </p:nvSpPr>
          <p:spPr>
            <a:xfrm>
              <a:off x="3071810" y="4810124"/>
              <a:ext cx="9573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000" b="1" dirty="0" smtClean="0"/>
                <a:t>NÉIXER</a:t>
              </a:r>
              <a:endParaRPr lang="es-ES" sz="2000" b="1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25 Grupo"/>
          <p:cNvGrpSpPr/>
          <p:nvPr/>
        </p:nvGrpSpPr>
        <p:grpSpPr>
          <a:xfrm>
            <a:off x="285728" y="1309662"/>
            <a:ext cx="6315581" cy="6396278"/>
            <a:chOff x="354319" y="1255350"/>
            <a:chExt cx="6315581" cy="6396278"/>
          </a:xfrm>
        </p:grpSpPr>
        <p:sp>
          <p:nvSpPr>
            <p:cNvPr id="4" name="3 Recortar rectángulo de esquina del mismo lado"/>
            <p:cNvSpPr/>
            <p:nvPr/>
          </p:nvSpPr>
          <p:spPr>
            <a:xfrm rot="6185623">
              <a:off x="4376935" y="3554288"/>
              <a:ext cx="1961755" cy="2624174"/>
            </a:xfrm>
            <a:prstGeom prst="snip2SameRect">
              <a:avLst>
                <a:gd name="adj1" fmla="val 16667"/>
                <a:gd name="adj2" fmla="val 4066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4 Lágrima"/>
            <p:cNvSpPr/>
            <p:nvPr/>
          </p:nvSpPr>
          <p:spPr>
            <a:xfrm rot="8344283">
              <a:off x="2613139" y="1255350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rgbClr val="FF3300">
                <a:alpha val="61961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5 Lágrima"/>
            <p:cNvSpPr/>
            <p:nvPr/>
          </p:nvSpPr>
          <p:spPr>
            <a:xfrm rot="11736124">
              <a:off x="4448894" y="2275800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" name="6 Lágrima"/>
            <p:cNvSpPr/>
            <p:nvPr/>
          </p:nvSpPr>
          <p:spPr>
            <a:xfrm rot="5400000">
              <a:off x="642356" y="1952604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8" name="7 Lágrima"/>
            <p:cNvSpPr/>
            <p:nvPr/>
          </p:nvSpPr>
          <p:spPr>
            <a:xfrm rot="1893579">
              <a:off x="354319" y="4059119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" name="8 Lágrima"/>
            <p:cNvSpPr/>
            <p:nvPr/>
          </p:nvSpPr>
          <p:spPr>
            <a:xfrm rot="20220340">
              <a:off x="1825050" y="5563628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" name="9 Lágrima"/>
            <p:cNvSpPr/>
            <p:nvPr/>
          </p:nvSpPr>
          <p:spPr>
            <a:xfrm rot="16475722">
              <a:off x="3937916" y="5319039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" name="10 Elipse"/>
            <p:cNvSpPr/>
            <p:nvPr/>
          </p:nvSpPr>
          <p:spPr>
            <a:xfrm>
              <a:off x="2500306" y="3524240"/>
              <a:ext cx="2143140" cy="207170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4400" b="1" dirty="0" smtClean="0">
                  <a:solidFill>
                    <a:schemeClr val="tx1"/>
                  </a:solidFill>
                </a:rPr>
                <a:t>-IR</a:t>
              </a:r>
            </a:p>
            <a:p>
              <a:pPr algn="ctr"/>
              <a:r>
                <a:rPr lang="es-ES" sz="2000" b="1" dirty="0" smtClean="0">
                  <a:solidFill>
                    <a:schemeClr val="tx1"/>
                  </a:solidFill>
                </a:rPr>
                <a:t>DECIDIR</a:t>
              </a:r>
              <a:endParaRPr lang="es-E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3071810" y="1452538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dirty="0" smtClean="0"/>
                <a:t>TU</a:t>
              </a:r>
              <a:endParaRPr lang="es-ES" sz="3200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928934" y="2095480"/>
              <a:ext cx="128588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6000" b="1" dirty="0" smtClean="0"/>
                <a:t>-ES</a:t>
              </a:r>
              <a:endParaRPr lang="es-ES" sz="6000" b="1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4857760" y="2452670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dirty="0" smtClean="0"/>
                <a:t>JO</a:t>
              </a:r>
              <a:endParaRPr lang="es-ES" sz="3200" dirty="0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1071546" y="2238356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dirty="0" smtClean="0"/>
                <a:t>ELL/A</a:t>
              </a:r>
              <a:endParaRPr lang="es-ES" sz="3200" dirty="0"/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4714884" y="2952736"/>
              <a:ext cx="128588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6000" b="1" dirty="0"/>
                <a:t>-</a:t>
              </a:r>
              <a:r>
                <a:rPr lang="es-ES" sz="6000" b="1" dirty="0" smtClean="0"/>
                <a:t>O</a:t>
              </a:r>
              <a:endParaRPr lang="es-ES" sz="6000" b="1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1000108" y="2738422"/>
              <a:ext cx="128588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6000" b="1" dirty="0" smtClean="0"/>
                <a:t>-X</a:t>
              </a:r>
              <a:endParaRPr lang="es-ES" sz="6000" b="1" dirty="0"/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785794" y="4810124"/>
              <a:ext cx="12858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800" b="1" dirty="0" smtClean="0"/>
                <a:t>-IM</a:t>
              </a:r>
              <a:endParaRPr lang="es-ES" sz="4800" b="1" dirty="0"/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857232" y="4452934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NOSALTRES</a:t>
              </a:r>
              <a:endParaRPr lang="es-ES" dirty="0"/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2357430" y="5810256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VOSALTRES</a:t>
              </a:r>
              <a:endParaRPr lang="es-ES" dirty="0"/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4214818" y="5595942"/>
              <a:ext cx="12858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dirty="0" smtClean="0"/>
                <a:t>ELLS/ES</a:t>
              </a:r>
              <a:endParaRPr lang="es-ES" sz="2400" dirty="0"/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2214554" y="6238884"/>
              <a:ext cx="12858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800" b="1" dirty="0" smtClean="0"/>
                <a:t>-IU</a:t>
              </a:r>
              <a:endParaRPr lang="es-ES" sz="4800" b="1" dirty="0"/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4214818" y="6167446"/>
              <a:ext cx="12858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800" b="1" dirty="0" smtClean="0"/>
                <a:t>-EN</a:t>
              </a:r>
              <a:endParaRPr lang="es-ES" sz="4800" b="1" dirty="0"/>
            </a:p>
          </p:txBody>
        </p:sp>
        <p:sp>
          <p:nvSpPr>
            <p:cNvPr id="24" name="23 CuadroTexto"/>
            <p:cNvSpPr txBox="1"/>
            <p:nvPr/>
          </p:nvSpPr>
          <p:spPr>
            <a:xfrm rot="863443">
              <a:off x="4751549" y="4824009"/>
              <a:ext cx="13197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 dirty="0" smtClean="0"/>
                <a:t>PRESENT</a:t>
              </a:r>
              <a:endParaRPr lang="es-ES" sz="2400" b="1" dirty="0"/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6215082" y="4452934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dirty="0" smtClean="0"/>
                <a:t>X</a:t>
              </a:r>
              <a:endParaRPr lang="es-ES" sz="2800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25 Grupo"/>
          <p:cNvGrpSpPr/>
          <p:nvPr/>
        </p:nvGrpSpPr>
        <p:grpSpPr>
          <a:xfrm>
            <a:off x="285728" y="1238224"/>
            <a:ext cx="6315581" cy="6396278"/>
            <a:chOff x="354319" y="1255350"/>
            <a:chExt cx="6315581" cy="6396278"/>
          </a:xfrm>
        </p:grpSpPr>
        <p:sp>
          <p:nvSpPr>
            <p:cNvPr id="4" name="3 Recortar rectángulo de esquina del mismo lado"/>
            <p:cNvSpPr/>
            <p:nvPr/>
          </p:nvSpPr>
          <p:spPr>
            <a:xfrm rot="6185623">
              <a:off x="4376935" y="3554288"/>
              <a:ext cx="1961755" cy="2624174"/>
            </a:xfrm>
            <a:prstGeom prst="snip2SameRect">
              <a:avLst>
                <a:gd name="adj1" fmla="val 16667"/>
                <a:gd name="adj2" fmla="val 4066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4 Lágrima"/>
            <p:cNvSpPr/>
            <p:nvPr/>
          </p:nvSpPr>
          <p:spPr>
            <a:xfrm rot="8344283">
              <a:off x="2613139" y="1255350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rgbClr val="FF3300">
                <a:alpha val="61961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5 Lágrima"/>
            <p:cNvSpPr/>
            <p:nvPr/>
          </p:nvSpPr>
          <p:spPr>
            <a:xfrm rot="11736124">
              <a:off x="4448894" y="2275800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" name="6 Lágrima"/>
            <p:cNvSpPr/>
            <p:nvPr/>
          </p:nvSpPr>
          <p:spPr>
            <a:xfrm rot="5400000">
              <a:off x="642356" y="1952604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8" name="7 Lágrima"/>
            <p:cNvSpPr/>
            <p:nvPr/>
          </p:nvSpPr>
          <p:spPr>
            <a:xfrm rot="1893579">
              <a:off x="354319" y="4059119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" name="8 Lágrima"/>
            <p:cNvSpPr/>
            <p:nvPr/>
          </p:nvSpPr>
          <p:spPr>
            <a:xfrm rot="20220340">
              <a:off x="1825050" y="5563628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" name="9 Lágrima"/>
            <p:cNvSpPr/>
            <p:nvPr/>
          </p:nvSpPr>
          <p:spPr>
            <a:xfrm rot="16475722">
              <a:off x="3937916" y="5319039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" name="10 Elipse"/>
            <p:cNvSpPr/>
            <p:nvPr/>
          </p:nvSpPr>
          <p:spPr>
            <a:xfrm>
              <a:off x="2500306" y="3524240"/>
              <a:ext cx="2143140" cy="207170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4400" b="1" dirty="0" smtClean="0">
                  <a:solidFill>
                    <a:schemeClr val="tx1"/>
                  </a:solidFill>
                </a:rPr>
                <a:t>-AR</a:t>
              </a:r>
              <a:endParaRPr lang="es-ES" sz="44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3071810" y="1452538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dirty="0" smtClean="0"/>
                <a:t>TU</a:t>
              </a:r>
              <a:endParaRPr lang="es-ES" sz="3200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3000372" y="2238356"/>
              <a:ext cx="12858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600" b="1" dirty="0" smtClean="0"/>
                <a:t>-AVES</a:t>
              </a:r>
              <a:endParaRPr lang="es-ES" sz="3600" b="1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4857760" y="2452670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dirty="0" smtClean="0"/>
                <a:t>JO</a:t>
              </a:r>
              <a:endParaRPr lang="es-ES" sz="3200" dirty="0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1071546" y="2238356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dirty="0" smtClean="0"/>
                <a:t>ELL/A</a:t>
              </a:r>
              <a:endParaRPr lang="es-ES" sz="3200" dirty="0"/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4786322" y="3238488"/>
              <a:ext cx="12858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000" b="1" dirty="0" smtClean="0"/>
                <a:t>-AVA</a:t>
              </a:r>
              <a:endParaRPr lang="es-ES" sz="4000" b="1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1071546" y="2881298"/>
              <a:ext cx="12858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000" b="1" dirty="0" smtClean="0"/>
                <a:t>-AVA</a:t>
              </a:r>
              <a:endParaRPr lang="es-ES" sz="4000" b="1" dirty="0"/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785794" y="5024438"/>
              <a:ext cx="12858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800" b="1" dirty="0" smtClean="0"/>
                <a:t>-ÀVEM</a:t>
              </a:r>
              <a:endParaRPr lang="es-ES" sz="2800" b="1" dirty="0"/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857232" y="4452934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NOSALTRES</a:t>
              </a:r>
              <a:endParaRPr lang="es-ES" dirty="0"/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2357430" y="5810256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VOSALTRES</a:t>
              </a:r>
              <a:endParaRPr lang="es-ES" dirty="0"/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4214818" y="5595942"/>
              <a:ext cx="12858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dirty="0" smtClean="0"/>
                <a:t>ELLS/ES</a:t>
              </a:r>
              <a:endParaRPr lang="es-ES" sz="2400" dirty="0"/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2214554" y="6524636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 smtClean="0"/>
                <a:t>-ÀVEU</a:t>
              </a:r>
              <a:endParaRPr lang="es-ES" sz="3200" b="1" dirty="0"/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4286256" y="6310322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 smtClean="0"/>
                <a:t>-AVEN</a:t>
              </a:r>
              <a:endParaRPr lang="es-ES" sz="3200" b="1" dirty="0"/>
            </a:p>
          </p:txBody>
        </p:sp>
        <p:sp>
          <p:nvSpPr>
            <p:cNvPr id="24" name="23 CuadroTexto"/>
            <p:cNvSpPr txBox="1"/>
            <p:nvPr/>
          </p:nvSpPr>
          <p:spPr>
            <a:xfrm rot="863443">
              <a:off x="4853756" y="4824009"/>
              <a:ext cx="11153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 dirty="0" smtClean="0"/>
                <a:t>PASSAT</a:t>
              </a:r>
              <a:endParaRPr lang="es-ES" sz="2400" b="1" dirty="0"/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6215082" y="4452934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dirty="0" smtClean="0"/>
                <a:t>X</a:t>
              </a:r>
              <a:endParaRPr lang="es-ES" sz="2800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Lágrima"/>
          <p:cNvSpPr/>
          <p:nvPr/>
        </p:nvSpPr>
        <p:spPr>
          <a:xfrm rot="1893579">
            <a:off x="285728" y="4041993"/>
            <a:ext cx="2088000" cy="2088000"/>
          </a:xfrm>
          <a:prstGeom prst="teardrop">
            <a:avLst>
              <a:gd name="adj" fmla="val 108347"/>
            </a:avLst>
          </a:prstGeom>
          <a:solidFill>
            <a:srgbClr val="FF99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</a:endParaRPr>
          </a:p>
        </p:txBody>
      </p:sp>
      <p:grpSp>
        <p:nvGrpSpPr>
          <p:cNvPr id="27" name="26 Grupo"/>
          <p:cNvGrpSpPr/>
          <p:nvPr/>
        </p:nvGrpSpPr>
        <p:grpSpPr>
          <a:xfrm>
            <a:off x="428604" y="1238224"/>
            <a:ext cx="6092534" cy="6396278"/>
            <a:chOff x="573765" y="1238224"/>
            <a:chExt cx="6092534" cy="6396278"/>
          </a:xfrm>
        </p:grpSpPr>
        <p:sp>
          <p:nvSpPr>
            <p:cNvPr id="4" name="3 Recortar rectángulo de esquina del mismo lado"/>
            <p:cNvSpPr/>
            <p:nvPr/>
          </p:nvSpPr>
          <p:spPr>
            <a:xfrm rot="6185623">
              <a:off x="4323213" y="3602833"/>
              <a:ext cx="2000609" cy="2685562"/>
            </a:xfrm>
            <a:prstGeom prst="snip2SameRect">
              <a:avLst>
                <a:gd name="adj1" fmla="val 16667"/>
                <a:gd name="adj2" fmla="val 4066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4 Lágrima"/>
            <p:cNvSpPr/>
            <p:nvPr/>
          </p:nvSpPr>
          <p:spPr>
            <a:xfrm rot="8344283">
              <a:off x="2544548" y="1238224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rgbClr val="FF3300">
                <a:alpha val="61961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5 Lágrima"/>
            <p:cNvSpPr/>
            <p:nvPr/>
          </p:nvSpPr>
          <p:spPr>
            <a:xfrm rot="11736124">
              <a:off x="4380303" y="2258674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" name="6 Lágrima"/>
            <p:cNvSpPr/>
            <p:nvPr/>
          </p:nvSpPr>
          <p:spPr>
            <a:xfrm rot="5400000">
              <a:off x="573765" y="1935478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" name="8 Lágrima"/>
            <p:cNvSpPr/>
            <p:nvPr/>
          </p:nvSpPr>
          <p:spPr>
            <a:xfrm rot="20220340">
              <a:off x="1756459" y="5546502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" name="9 Lágrima"/>
            <p:cNvSpPr/>
            <p:nvPr/>
          </p:nvSpPr>
          <p:spPr>
            <a:xfrm rot="16475722">
              <a:off x="3869325" y="5301913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" name="10 Elipse"/>
            <p:cNvSpPr/>
            <p:nvPr/>
          </p:nvSpPr>
          <p:spPr>
            <a:xfrm>
              <a:off x="2431715" y="3507114"/>
              <a:ext cx="2143140" cy="207170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b="1" dirty="0" smtClean="0">
                  <a:solidFill>
                    <a:schemeClr val="tx1"/>
                  </a:solidFill>
                </a:rPr>
                <a:t>-ER/RE</a:t>
              </a:r>
            </a:p>
            <a:p>
              <a:pPr algn="ctr"/>
              <a:r>
                <a:rPr lang="es-ES" sz="2800" b="1" dirty="0" smtClean="0">
                  <a:solidFill>
                    <a:schemeClr val="tx1"/>
                  </a:solidFill>
                </a:rPr>
                <a:t>PERDRE</a:t>
              </a:r>
              <a:endParaRPr lang="es-E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3003219" y="1435412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dirty="0" smtClean="0"/>
                <a:t>TU</a:t>
              </a:r>
              <a:endParaRPr lang="es-ES" sz="3200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931781" y="2221230"/>
              <a:ext cx="12858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600" b="1" dirty="0" smtClean="0"/>
                <a:t>-IES</a:t>
              </a:r>
              <a:endParaRPr lang="es-ES" sz="3600" b="1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4789169" y="2435544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dirty="0" smtClean="0"/>
                <a:t>JO</a:t>
              </a:r>
              <a:endParaRPr lang="es-ES" sz="3200" dirty="0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1002955" y="2221230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dirty="0" smtClean="0"/>
                <a:t>ELL/A</a:t>
              </a:r>
              <a:endParaRPr lang="es-ES" sz="3200" dirty="0"/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4717731" y="3221362"/>
              <a:ext cx="12858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000" b="1" dirty="0" smtClean="0"/>
                <a:t>-IA</a:t>
              </a:r>
              <a:endParaRPr lang="es-ES" sz="4000" b="1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1002955" y="2864172"/>
              <a:ext cx="12858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000" b="1" dirty="0" smtClean="0"/>
                <a:t>-IA</a:t>
              </a:r>
              <a:endParaRPr lang="es-ES" sz="4000" b="1" dirty="0"/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717203" y="5007312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 smtClean="0"/>
                <a:t>-ÍEM</a:t>
              </a:r>
              <a:endParaRPr lang="es-ES" sz="3200" b="1" dirty="0"/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788641" y="4435808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NOSALTRES</a:t>
              </a:r>
              <a:endParaRPr lang="es-ES" dirty="0"/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2288839" y="5793130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VOSALTRES</a:t>
              </a:r>
              <a:endParaRPr lang="es-ES" dirty="0"/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4146227" y="5578816"/>
              <a:ext cx="12858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dirty="0" smtClean="0"/>
                <a:t>ELLS/ES</a:t>
              </a:r>
              <a:endParaRPr lang="es-ES" sz="2400" dirty="0"/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2145963" y="6507510"/>
              <a:ext cx="12858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600" b="1" dirty="0" smtClean="0"/>
                <a:t>-ÍEU</a:t>
              </a:r>
              <a:endParaRPr lang="es-ES" sz="3600" b="1" dirty="0"/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4217665" y="6293196"/>
              <a:ext cx="12858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 smtClean="0"/>
                <a:t>-</a:t>
              </a:r>
              <a:r>
                <a:rPr lang="es-ES" sz="3600" b="1" dirty="0" smtClean="0"/>
                <a:t>IEN</a:t>
              </a:r>
              <a:endParaRPr lang="es-ES" sz="3600" b="1" dirty="0"/>
            </a:p>
          </p:txBody>
        </p:sp>
        <p:sp>
          <p:nvSpPr>
            <p:cNvPr id="24" name="23 CuadroTexto"/>
            <p:cNvSpPr txBox="1"/>
            <p:nvPr/>
          </p:nvSpPr>
          <p:spPr>
            <a:xfrm rot="863443">
              <a:off x="4785165" y="4806883"/>
              <a:ext cx="11153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 dirty="0" smtClean="0"/>
                <a:t>PASSAT</a:t>
              </a:r>
              <a:endParaRPr lang="es-ES" sz="2400" b="1" dirty="0"/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6146491" y="4435808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dirty="0" smtClean="0"/>
                <a:t>X</a:t>
              </a:r>
              <a:endParaRPr lang="es-ES" sz="2800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25 Grupo"/>
          <p:cNvGrpSpPr/>
          <p:nvPr/>
        </p:nvGrpSpPr>
        <p:grpSpPr>
          <a:xfrm>
            <a:off x="285728" y="1309662"/>
            <a:ext cx="6315581" cy="6396278"/>
            <a:chOff x="354319" y="1255350"/>
            <a:chExt cx="6315581" cy="6396278"/>
          </a:xfrm>
        </p:grpSpPr>
        <p:sp>
          <p:nvSpPr>
            <p:cNvPr id="4" name="3 Recortar rectángulo de esquina del mismo lado"/>
            <p:cNvSpPr/>
            <p:nvPr/>
          </p:nvSpPr>
          <p:spPr>
            <a:xfrm rot="6185623">
              <a:off x="4376935" y="3554288"/>
              <a:ext cx="1961755" cy="2624174"/>
            </a:xfrm>
            <a:prstGeom prst="snip2SameRect">
              <a:avLst>
                <a:gd name="adj1" fmla="val 16667"/>
                <a:gd name="adj2" fmla="val 4066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4 Lágrima"/>
            <p:cNvSpPr/>
            <p:nvPr/>
          </p:nvSpPr>
          <p:spPr>
            <a:xfrm rot="8344283">
              <a:off x="2613139" y="1255350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rgbClr val="FF3300">
                <a:alpha val="61961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5 Lágrima"/>
            <p:cNvSpPr/>
            <p:nvPr/>
          </p:nvSpPr>
          <p:spPr>
            <a:xfrm rot="11736124">
              <a:off x="4448894" y="2275800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" name="6 Lágrima"/>
            <p:cNvSpPr/>
            <p:nvPr/>
          </p:nvSpPr>
          <p:spPr>
            <a:xfrm rot="5400000">
              <a:off x="642356" y="1952604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8" name="7 Lágrima"/>
            <p:cNvSpPr/>
            <p:nvPr/>
          </p:nvSpPr>
          <p:spPr>
            <a:xfrm rot="1893579">
              <a:off x="354319" y="4059119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" name="8 Lágrima"/>
            <p:cNvSpPr/>
            <p:nvPr/>
          </p:nvSpPr>
          <p:spPr>
            <a:xfrm rot="20220340">
              <a:off x="1825050" y="5563628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" name="9 Lágrima"/>
            <p:cNvSpPr/>
            <p:nvPr/>
          </p:nvSpPr>
          <p:spPr>
            <a:xfrm rot="16475722">
              <a:off x="3937916" y="5319039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" name="10 Elipse"/>
            <p:cNvSpPr/>
            <p:nvPr/>
          </p:nvSpPr>
          <p:spPr>
            <a:xfrm>
              <a:off x="2500306" y="3524240"/>
              <a:ext cx="2143140" cy="207170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b="1" dirty="0" smtClean="0">
                  <a:solidFill>
                    <a:schemeClr val="tx1"/>
                  </a:solidFill>
                </a:rPr>
                <a:t>-IR</a:t>
              </a:r>
            </a:p>
            <a:p>
              <a:pPr algn="ctr"/>
              <a:r>
                <a:rPr lang="es-ES" sz="2800" b="1" dirty="0" smtClean="0">
                  <a:solidFill>
                    <a:schemeClr val="tx1"/>
                  </a:solidFill>
                </a:rPr>
                <a:t>DORMIR</a:t>
              </a:r>
              <a:endParaRPr lang="es-E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3071810" y="1452538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dirty="0" smtClean="0"/>
                <a:t>TU</a:t>
              </a:r>
              <a:endParaRPr lang="es-ES" sz="3200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3000372" y="2238356"/>
              <a:ext cx="12858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600" b="1" dirty="0" smtClean="0"/>
                <a:t>-IES</a:t>
              </a:r>
              <a:endParaRPr lang="es-ES" sz="3600" b="1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4857760" y="2452670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dirty="0" smtClean="0"/>
                <a:t>JO</a:t>
              </a:r>
              <a:endParaRPr lang="es-ES" sz="3200" dirty="0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1071546" y="2238356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dirty="0" smtClean="0"/>
                <a:t>ELL/A</a:t>
              </a:r>
              <a:endParaRPr lang="es-ES" sz="3200" dirty="0"/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4786322" y="3238488"/>
              <a:ext cx="12858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000" b="1" dirty="0" smtClean="0"/>
                <a:t>-IA</a:t>
              </a:r>
              <a:endParaRPr lang="es-ES" sz="4000" b="1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1071546" y="2881298"/>
              <a:ext cx="12858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000" b="1" dirty="0" smtClean="0"/>
                <a:t>-IA</a:t>
              </a:r>
              <a:endParaRPr lang="es-ES" sz="4000" b="1" dirty="0"/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785794" y="5024438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 smtClean="0"/>
                <a:t>-ÍEM</a:t>
              </a:r>
              <a:endParaRPr lang="es-ES" sz="3200" b="1" dirty="0"/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857232" y="4452934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NOSALTRES</a:t>
              </a:r>
              <a:endParaRPr lang="es-ES" dirty="0"/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2357430" y="5810256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VOSALTRES</a:t>
              </a:r>
              <a:endParaRPr lang="es-ES" dirty="0"/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4214818" y="5595942"/>
              <a:ext cx="12858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dirty="0" smtClean="0"/>
                <a:t>ELLS/ES</a:t>
              </a:r>
              <a:endParaRPr lang="es-ES" sz="2400" dirty="0"/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2214554" y="6524636"/>
              <a:ext cx="12858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600" b="1" dirty="0" smtClean="0"/>
                <a:t>-ÍEU</a:t>
              </a:r>
              <a:endParaRPr lang="es-ES" sz="3600" b="1" dirty="0"/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4286256" y="6310322"/>
              <a:ext cx="12858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 smtClean="0"/>
                <a:t>-</a:t>
              </a:r>
              <a:r>
                <a:rPr lang="es-ES" sz="3600" b="1" dirty="0" smtClean="0"/>
                <a:t>IEN</a:t>
              </a:r>
              <a:endParaRPr lang="es-ES" sz="3600" b="1" dirty="0"/>
            </a:p>
          </p:txBody>
        </p:sp>
        <p:sp>
          <p:nvSpPr>
            <p:cNvPr id="24" name="23 CuadroTexto"/>
            <p:cNvSpPr txBox="1"/>
            <p:nvPr/>
          </p:nvSpPr>
          <p:spPr>
            <a:xfrm rot="863443">
              <a:off x="4853756" y="4824009"/>
              <a:ext cx="11153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 dirty="0" smtClean="0"/>
                <a:t>PASSAT</a:t>
              </a:r>
              <a:endParaRPr lang="es-ES" sz="2400" b="1" dirty="0"/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6215082" y="4452934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dirty="0" smtClean="0"/>
                <a:t>X</a:t>
              </a:r>
              <a:endParaRPr lang="es-ES" sz="2800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Lágrima"/>
          <p:cNvSpPr/>
          <p:nvPr/>
        </p:nvSpPr>
        <p:spPr>
          <a:xfrm rot="1893579">
            <a:off x="354319" y="4059119"/>
            <a:ext cx="2088000" cy="2088000"/>
          </a:xfrm>
          <a:prstGeom prst="teardrop">
            <a:avLst>
              <a:gd name="adj" fmla="val 108347"/>
            </a:avLst>
          </a:prstGeom>
          <a:solidFill>
            <a:srgbClr val="FF99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571480" y="1309662"/>
            <a:ext cx="6027544" cy="6396278"/>
            <a:chOff x="642356" y="1255350"/>
            <a:chExt cx="6027544" cy="6396278"/>
          </a:xfrm>
        </p:grpSpPr>
        <p:sp>
          <p:nvSpPr>
            <p:cNvPr id="4" name="3 Recortar rectángulo de esquina del mismo lado"/>
            <p:cNvSpPr/>
            <p:nvPr/>
          </p:nvSpPr>
          <p:spPr>
            <a:xfrm rot="6185623">
              <a:off x="4376935" y="3554288"/>
              <a:ext cx="1961755" cy="2624174"/>
            </a:xfrm>
            <a:prstGeom prst="snip2SameRect">
              <a:avLst>
                <a:gd name="adj1" fmla="val 16667"/>
                <a:gd name="adj2" fmla="val 4066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4 Lágrima"/>
            <p:cNvSpPr/>
            <p:nvPr/>
          </p:nvSpPr>
          <p:spPr>
            <a:xfrm rot="8344283">
              <a:off x="2613139" y="1255350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rgbClr val="FF3300">
                <a:alpha val="61961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5 Lágrima"/>
            <p:cNvSpPr/>
            <p:nvPr/>
          </p:nvSpPr>
          <p:spPr>
            <a:xfrm rot="11736124">
              <a:off x="4448894" y="2275800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" name="6 Lágrima"/>
            <p:cNvSpPr/>
            <p:nvPr/>
          </p:nvSpPr>
          <p:spPr>
            <a:xfrm rot="5400000">
              <a:off x="642356" y="1952604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" name="8 Lágrima"/>
            <p:cNvSpPr/>
            <p:nvPr/>
          </p:nvSpPr>
          <p:spPr>
            <a:xfrm rot="20220340">
              <a:off x="1825050" y="5563628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" name="9 Lágrima"/>
            <p:cNvSpPr/>
            <p:nvPr/>
          </p:nvSpPr>
          <p:spPr>
            <a:xfrm rot="16475722">
              <a:off x="3937916" y="5319039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" name="10 Elipse"/>
            <p:cNvSpPr/>
            <p:nvPr/>
          </p:nvSpPr>
          <p:spPr>
            <a:xfrm>
              <a:off x="2500306" y="3524240"/>
              <a:ext cx="2143140" cy="207170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4400" b="1" dirty="0" smtClean="0">
                  <a:solidFill>
                    <a:schemeClr val="tx1"/>
                  </a:solidFill>
                </a:rPr>
                <a:t>-AR</a:t>
              </a: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3071810" y="1452538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dirty="0" smtClean="0"/>
                <a:t>TU</a:t>
              </a:r>
              <a:endParaRPr lang="es-ES" sz="3200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3000372" y="2238356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 smtClean="0"/>
                <a:t>-ÀRAS</a:t>
              </a:r>
              <a:endParaRPr lang="es-ES" sz="3200" b="1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4857760" y="2452670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dirty="0" smtClean="0"/>
                <a:t>JO</a:t>
              </a:r>
              <a:endParaRPr lang="es-ES" sz="3200" dirty="0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1071546" y="2238356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dirty="0" smtClean="0"/>
                <a:t>ELL/A</a:t>
              </a:r>
              <a:endParaRPr lang="es-ES" sz="3200" dirty="0"/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4786322" y="3238488"/>
              <a:ext cx="12858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000" b="1" dirty="0" smtClean="0"/>
                <a:t>-ARÉ</a:t>
              </a:r>
              <a:endParaRPr lang="es-ES" sz="4000" b="1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1071546" y="2881298"/>
              <a:ext cx="12858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000" b="1" dirty="0" smtClean="0"/>
                <a:t>-ARÀ</a:t>
              </a:r>
              <a:endParaRPr lang="es-ES" sz="4000" b="1" dirty="0"/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785794" y="5024438"/>
              <a:ext cx="12858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800" b="1" dirty="0" smtClean="0"/>
                <a:t>-AREM</a:t>
              </a:r>
              <a:endParaRPr lang="es-ES" sz="2800" b="1" dirty="0"/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857232" y="4452934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NOSALTRES</a:t>
              </a:r>
              <a:endParaRPr lang="es-ES" dirty="0"/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2357430" y="5810256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VOSALTRES</a:t>
              </a:r>
              <a:endParaRPr lang="es-ES" dirty="0"/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4214818" y="5595942"/>
              <a:ext cx="12858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dirty="0" smtClean="0"/>
                <a:t>ELLS/ES</a:t>
              </a:r>
              <a:endParaRPr lang="es-ES" sz="2400" dirty="0"/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2214554" y="6524636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 smtClean="0"/>
                <a:t>-AREU</a:t>
              </a:r>
              <a:endParaRPr lang="es-ES" sz="3200" b="1" dirty="0"/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4286256" y="6310322"/>
              <a:ext cx="12858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800" b="1" dirty="0" smtClean="0"/>
                <a:t>-ARAN</a:t>
              </a:r>
              <a:endParaRPr lang="es-ES" sz="2800" b="1" dirty="0"/>
            </a:p>
          </p:txBody>
        </p:sp>
        <p:sp>
          <p:nvSpPr>
            <p:cNvPr id="24" name="23 CuadroTexto"/>
            <p:cNvSpPr txBox="1"/>
            <p:nvPr/>
          </p:nvSpPr>
          <p:spPr>
            <a:xfrm rot="863443">
              <a:off x="4885495" y="4824009"/>
              <a:ext cx="10518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 dirty="0" smtClean="0"/>
                <a:t>FUTUR</a:t>
              </a:r>
              <a:endParaRPr lang="es-ES" sz="2400" b="1" dirty="0"/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6215082" y="4452934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dirty="0" smtClean="0"/>
                <a:t>X</a:t>
              </a:r>
              <a:endParaRPr lang="es-ES" sz="2800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ortar rectángulo de esquina del mismo lado"/>
          <p:cNvSpPr/>
          <p:nvPr/>
        </p:nvSpPr>
        <p:spPr>
          <a:xfrm rot="6185623">
            <a:off x="4376935" y="3554288"/>
            <a:ext cx="1961755" cy="2624174"/>
          </a:xfrm>
          <a:prstGeom prst="snip2SameRect">
            <a:avLst>
              <a:gd name="adj1" fmla="val 16667"/>
              <a:gd name="adj2" fmla="val 4066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Lágrima"/>
          <p:cNvSpPr/>
          <p:nvPr/>
        </p:nvSpPr>
        <p:spPr>
          <a:xfrm rot="8344283">
            <a:off x="2613139" y="1255350"/>
            <a:ext cx="2088000" cy="2088000"/>
          </a:xfrm>
          <a:prstGeom prst="teardrop">
            <a:avLst>
              <a:gd name="adj" fmla="val 108347"/>
            </a:avLst>
          </a:prstGeom>
          <a:solidFill>
            <a:srgbClr val="FF3300">
              <a:alpha val="61961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Lágrima"/>
          <p:cNvSpPr/>
          <p:nvPr/>
        </p:nvSpPr>
        <p:spPr>
          <a:xfrm rot="11736124">
            <a:off x="4448894" y="2275800"/>
            <a:ext cx="2088000" cy="2088000"/>
          </a:xfrm>
          <a:prstGeom prst="teardrop">
            <a:avLst>
              <a:gd name="adj" fmla="val 108347"/>
            </a:avLst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6 Lágrima"/>
          <p:cNvSpPr/>
          <p:nvPr/>
        </p:nvSpPr>
        <p:spPr>
          <a:xfrm rot="5400000">
            <a:off x="642356" y="1952604"/>
            <a:ext cx="2088000" cy="2088000"/>
          </a:xfrm>
          <a:prstGeom prst="teardrop">
            <a:avLst>
              <a:gd name="adj" fmla="val 108347"/>
            </a:avLst>
          </a:prstGeom>
          <a:solidFill>
            <a:srgbClr val="FFFF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7 Lágrima"/>
          <p:cNvSpPr/>
          <p:nvPr/>
        </p:nvSpPr>
        <p:spPr>
          <a:xfrm rot="1893579">
            <a:off x="354319" y="4059119"/>
            <a:ext cx="2088000" cy="2088000"/>
          </a:xfrm>
          <a:prstGeom prst="teardrop">
            <a:avLst>
              <a:gd name="adj" fmla="val 108347"/>
            </a:avLst>
          </a:prstGeom>
          <a:solidFill>
            <a:srgbClr val="FF99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" name="8 Lágrima"/>
          <p:cNvSpPr/>
          <p:nvPr/>
        </p:nvSpPr>
        <p:spPr>
          <a:xfrm rot="20220340">
            <a:off x="1825050" y="5563628"/>
            <a:ext cx="2088000" cy="2088000"/>
          </a:xfrm>
          <a:prstGeom prst="teardrop">
            <a:avLst>
              <a:gd name="adj" fmla="val 108347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" name="9 Lágrima"/>
          <p:cNvSpPr/>
          <p:nvPr/>
        </p:nvSpPr>
        <p:spPr>
          <a:xfrm rot="16475722">
            <a:off x="3937916" y="5319039"/>
            <a:ext cx="2088000" cy="2088000"/>
          </a:xfrm>
          <a:prstGeom prst="teardrop">
            <a:avLst>
              <a:gd name="adj" fmla="val 10834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2500306" y="3524240"/>
            <a:ext cx="2143140" cy="207170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</a:rPr>
              <a:t>-ER/RE</a:t>
            </a:r>
          </a:p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PERDRE</a:t>
            </a:r>
            <a:endParaRPr lang="es-ES" sz="2800" b="1" dirty="0">
              <a:solidFill>
                <a:schemeClr val="tx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071810" y="1452538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TU</a:t>
            </a:r>
            <a:endParaRPr lang="es-ES" sz="32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000372" y="223835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-ÀS</a:t>
            </a:r>
            <a:endParaRPr lang="es-ES" sz="36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857760" y="2452670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JO</a:t>
            </a:r>
            <a:endParaRPr lang="es-ES" sz="32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071546" y="2238356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ELL/A</a:t>
            </a:r>
            <a:endParaRPr lang="es-ES" sz="32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4786322" y="3238488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/>
              <a:t>-É</a:t>
            </a:r>
            <a:endParaRPr lang="es-ES" sz="4000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1071546" y="2881298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/>
              <a:t>-À</a:t>
            </a:r>
            <a:endParaRPr lang="es-ES" sz="4000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785794" y="5024438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-EM</a:t>
            </a:r>
            <a:endParaRPr lang="es-ES" sz="3200" b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857232" y="445293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NOSALTRES</a:t>
            </a:r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2357430" y="581025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VOSALTRES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4214818" y="559594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ELLS/ES</a:t>
            </a:r>
            <a:endParaRPr lang="es-ES" sz="24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2214554" y="652463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-EU</a:t>
            </a:r>
            <a:endParaRPr lang="es-ES" sz="3600" b="1" dirty="0"/>
          </a:p>
        </p:txBody>
      </p:sp>
      <p:sp>
        <p:nvSpPr>
          <p:cNvPr id="23" name="22 CuadroTexto"/>
          <p:cNvSpPr txBox="1"/>
          <p:nvPr/>
        </p:nvSpPr>
        <p:spPr>
          <a:xfrm>
            <a:off x="4286256" y="6310322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-</a:t>
            </a:r>
            <a:r>
              <a:rPr lang="es-ES" sz="3600" b="1" dirty="0"/>
              <a:t>A</a:t>
            </a:r>
            <a:r>
              <a:rPr lang="es-ES" sz="3600" b="1" dirty="0" smtClean="0"/>
              <a:t>N</a:t>
            </a:r>
            <a:endParaRPr lang="es-ES" sz="3600" b="1" dirty="0"/>
          </a:p>
        </p:txBody>
      </p:sp>
      <p:sp>
        <p:nvSpPr>
          <p:cNvPr id="24" name="23 CuadroTexto"/>
          <p:cNvSpPr txBox="1"/>
          <p:nvPr/>
        </p:nvSpPr>
        <p:spPr>
          <a:xfrm rot="863443">
            <a:off x="4853756" y="4824009"/>
            <a:ext cx="1115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PASSAT</a:t>
            </a:r>
            <a:endParaRPr lang="es-ES" sz="2400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6215082" y="4452934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X</a:t>
            </a:r>
            <a:endParaRPr lang="es-E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Lágrima"/>
          <p:cNvSpPr/>
          <p:nvPr/>
        </p:nvSpPr>
        <p:spPr>
          <a:xfrm rot="1893579">
            <a:off x="354319" y="4059119"/>
            <a:ext cx="2088000" cy="2088000"/>
          </a:xfrm>
          <a:prstGeom prst="teardrop">
            <a:avLst>
              <a:gd name="adj" fmla="val 108347"/>
            </a:avLst>
          </a:prstGeom>
          <a:solidFill>
            <a:srgbClr val="FF99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500042" y="1309662"/>
            <a:ext cx="6027544" cy="6396278"/>
            <a:chOff x="642356" y="1255350"/>
            <a:chExt cx="6027544" cy="6396278"/>
          </a:xfrm>
        </p:grpSpPr>
        <p:sp>
          <p:nvSpPr>
            <p:cNvPr id="4" name="3 Recortar rectángulo de esquina del mismo lado"/>
            <p:cNvSpPr/>
            <p:nvPr/>
          </p:nvSpPr>
          <p:spPr>
            <a:xfrm rot="6185623">
              <a:off x="4376935" y="3554288"/>
              <a:ext cx="1961755" cy="2624174"/>
            </a:xfrm>
            <a:prstGeom prst="snip2SameRect">
              <a:avLst>
                <a:gd name="adj1" fmla="val 16667"/>
                <a:gd name="adj2" fmla="val 4066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4 Lágrima"/>
            <p:cNvSpPr/>
            <p:nvPr/>
          </p:nvSpPr>
          <p:spPr>
            <a:xfrm rot="8344283">
              <a:off x="2613139" y="1255350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rgbClr val="FF3300">
                <a:alpha val="61961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5 Lágrima"/>
            <p:cNvSpPr/>
            <p:nvPr/>
          </p:nvSpPr>
          <p:spPr>
            <a:xfrm rot="11736124">
              <a:off x="4448894" y="2275800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" name="6 Lágrima"/>
            <p:cNvSpPr/>
            <p:nvPr/>
          </p:nvSpPr>
          <p:spPr>
            <a:xfrm rot="5400000">
              <a:off x="642356" y="1952604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" name="8 Lágrima"/>
            <p:cNvSpPr/>
            <p:nvPr/>
          </p:nvSpPr>
          <p:spPr>
            <a:xfrm rot="20220340">
              <a:off x="1825050" y="5563628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" name="9 Lágrima"/>
            <p:cNvSpPr/>
            <p:nvPr/>
          </p:nvSpPr>
          <p:spPr>
            <a:xfrm rot="16475722">
              <a:off x="3937916" y="5319039"/>
              <a:ext cx="2088000" cy="2088000"/>
            </a:xfrm>
            <a:prstGeom prst="teardrop">
              <a:avLst>
                <a:gd name="adj" fmla="val 10834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" name="10 Elipse"/>
            <p:cNvSpPr/>
            <p:nvPr/>
          </p:nvSpPr>
          <p:spPr>
            <a:xfrm>
              <a:off x="2500306" y="3524240"/>
              <a:ext cx="2143140" cy="207170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b="1" dirty="0" smtClean="0">
                  <a:solidFill>
                    <a:schemeClr val="tx1"/>
                  </a:solidFill>
                </a:rPr>
                <a:t>-IR</a:t>
              </a:r>
            </a:p>
            <a:p>
              <a:pPr algn="ctr"/>
              <a:r>
                <a:rPr lang="es-ES" sz="2800" b="1" dirty="0" smtClean="0">
                  <a:solidFill>
                    <a:schemeClr val="tx1"/>
                  </a:solidFill>
                </a:rPr>
                <a:t>DORMIR</a:t>
              </a:r>
              <a:endParaRPr lang="es-E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3071810" y="1452538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dirty="0" smtClean="0"/>
                <a:t>TU</a:t>
              </a:r>
              <a:endParaRPr lang="es-ES" sz="3200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3000372" y="2238356"/>
              <a:ext cx="12858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600" b="1" dirty="0" smtClean="0"/>
                <a:t>-ÀS</a:t>
              </a:r>
              <a:endParaRPr lang="es-ES" sz="3600" b="1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4857760" y="2452670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dirty="0" smtClean="0"/>
                <a:t>JO</a:t>
              </a:r>
              <a:endParaRPr lang="es-ES" sz="3200" dirty="0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1071546" y="2238356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dirty="0" smtClean="0"/>
                <a:t>ELL/A</a:t>
              </a:r>
              <a:endParaRPr lang="es-ES" sz="3200" dirty="0"/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4786322" y="3238488"/>
              <a:ext cx="12858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000" b="1" dirty="0" smtClean="0"/>
                <a:t>-É</a:t>
              </a:r>
              <a:endParaRPr lang="es-ES" sz="4000" b="1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1071546" y="2881298"/>
              <a:ext cx="12858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000" b="1" dirty="0" smtClean="0"/>
                <a:t>-À</a:t>
              </a:r>
              <a:endParaRPr lang="es-ES" sz="4000" b="1" dirty="0"/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785794" y="5024438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 smtClean="0"/>
                <a:t>-EM</a:t>
              </a:r>
              <a:endParaRPr lang="es-ES" sz="3200" b="1" dirty="0"/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857232" y="4452934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NOSALTRES</a:t>
              </a:r>
              <a:endParaRPr lang="es-ES" dirty="0"/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2357430" y="5810256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VOSALTRES</a:t>
              </a:r>
              <a:endParaRPr lang="es-ES" dirty="0"/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4214818" y="5595942"/>
              <a:ext cx="12858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dirty="0" smtClean="0"/>
                <a:t>ELLS/ES</a:t>
              </a:r>
              <a:endParaRPr lang="es-ES" sz="2400" dirty="0"/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2214554" y="6524636"/>
              <a:ext cx="12858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600" b="1" dirty="0" smtClean="0"/>
                <a:t>-EU</a:t>
              </a:r>
              <a:endParaRPr lang="es-ES" sz="3600" b="1" dirty="0"/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4286256" y="6310322"/>
              <a:ext cx="12858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200" b="1" dirty="0" smtClean="0"/>
                <a:t>-</a:t>
              </a:r>
              <a:r>
                <a:rPr lang="es-ES" sz="3600" b="1" dirty="0"/>
                <a:t>A</a:t>
              </a:r>
              <a:r>
                <a:rPr lang="es-ES" sz="3600" b="1" dirty="0" smtClean="0"/>
                <a:t>N</a:t>
              </a:r>
              <a:endParaRPr lang="es-ES" sz="3600" b="1" dirty="0"/>
            </a:p>
          </p:txBody>
        </p:sp>
        <p:sp>
          <p:nvSpPr>
            <p:cNvPr id="24" name="23 CuadroTexto"/>
            <p:cNvSpPr txBox="1"/>
            <p:nvPr/>
          </p:nvSpPr>
          <p:spPr>
            <a:xfrm rot="863443">
              <a:off x="4853756" y="4824009"/>
              <a:ext cx="11153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 dirty="0" smtClean="0"/>
                <a:t>PASSAT</a:t>
              </a:r>
              <a:endParaRPr lang="es-ES" sz="2400" b="1" dirty="0"/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6215082" y="4452934"/>
              <a:ext cx="3706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dirty="0" smtClean="0"/>
                <a:t>X</a:t>
              </a:r>
              <a:endParaRPr lang="es-ES" sz="28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206</Words>
  <Application>Microsoft Office PowerPoint</Application>
  <PresentationFormat>A4 (210 x 297 mm)</PresentationFormat>
  <Paragraphs>141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Patricia</cp:lastModifiedBy>
  <cp:revision>26</cp:revision>
  <dcterms:created xsi:type="dcterms:W3CDTF">2021-01-29T14:11:02Z</dcterms:created>
  <dcterms:modified xsi:type="dcterms:W3CDTF">2021-01-29T18:27:32Z</dcterms:modified>
</cp:coreProperties>
</file>