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84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A8C6-7396-4FC7-A08A-639B76D4AB89}" type="datetimeFigureOut">
              <a:rPr lang="es-ES" smtClean="0"/>
              <a:t>27/01/2021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97BE-9236-4271-8F1E-C833C488E1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A8C6-7396-4FC7-A08A-639B76D4AB89}" type="datetimeFigureOut">
              <a:rPr lang="es-ES" smtClean="0"/>
              <a:t>27/01/2021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97BE-9236-4271-8F1E-C833C488E1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A8C6-7396-4FC7-A08A-639B76D4AB89}" type="datetimeFigureOut">
              <a:rPr lang="es-ES" smtClean="0"/>
              <a:t>27/01/2021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97BE-9236-4271-8F1E-C833C488E1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A8C6-7396-4FC7-A08A-639B76D4AB89}" type="datetimeFigureOut">
              <a:rPr lang="es-ES" smtClean="0"/>
              <a:t>27/01/2021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97BE-9236-4271-8F1E-C833C488E1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A8C6-7396-4FC7-A08A-639B76D4AB89}" type="datetimeFigureOut">
              <a:rPr lang="es-ES" smtClean="0"/>
              <a:t>27/01/2021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97BE-9236-4271-8F1E-C833C488E1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A8C6-7396-4FC7-A08A-639B76D4AB89}" type="datetimeFigureOut">
              <a:rPr lang="es-ES" smtClean="0"/>
              <a:t>27/01/2021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97BE-9236-4271-8F1E-C833C488E1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A8C6-7396-4FC7-A08A-639B76D4AB89}" type="datetimeFigureOut">
              <a:rPr lang="es-ES" smtClean="0"/>
              <a:t>27/01/2021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97BE-9236-4271-8F1E-C833C488E1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A8C6-7396-4FC7-A08A-639B76D4AB89}" type="datetimeFigureOut">
              <a:rPr lang="es-ES" smtClean="0"/>
              <a:t>27/01/2021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97BE-9236-4271-8F1E-C833C488E1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A8C6-7396-4FC7-A08A-639B76D4AB89}" type="datetimeFigureOut">
              <a:rPr lang="es-ES" smtClean="0"/>
              <a:t>27/01/2021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97BE-9236-4271-8F1E-C833C488E1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A8C6-7396-4FC7-A08A-639B76D4AB89}" type="datetimeFigureOut">
              <a:rPr lang="es-ES" smtClean="0"/>
              <a:t>27/01/2021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97BE-9236-4271-8F1E-C833C488E1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A8C6-7396-4FC7-A08A-639B76D4AB89}" type="datetimeFigureOut">
              <a:rPr lang="es-ES" smtClean="0"/>
              <a:t>27/01/2021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97BE-9236-4271-8F1E-C833C488E1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A8C6-7396-4FC7-A08A-639B76D4AB89}" type="datetimeFigureOut">
              <a:rPr lang="es-ES" smtClean="0"/>
              <a:t>27/01/2021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F97BE-9236-4271-8F1E-C833C488E15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23844" y="571480"/>
            <a:ext cx="2786082" cy="128588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3452802" y="571480"/>
            <a:ext cx="2786082" cy="128588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6381760" y="571480"/>
            <a:ext cx="2786082" cy="128588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523844" y="2143116"/>
            <a:ext cx="2786082" cy="128588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3452802" y="2143116"/>
            <a:ext cx="2786082" cy="128588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6381760" y="2143116"/>
            <a:ext cx="2786082" cy="128588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" name="11 Conector recto"/>
          <p:cNvCxnSpPr>
            <a:stCxn id="4" idx="0"/>
            <a:endCxn id="4" idx="2"/>
          </p:cNvCxnSpPr>
          <p:nvPr/>
        </p:nvCxnSpPr>
        <p:spPr>
          <a:xfrm rot="16200000" flipH="1">
            <a:off x="1273943" y="1214422"/>
            <a:ext cx="1285884" cy="1588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12 Conector recto"/>
          <p:cNvCxnSpPr/>
          <p:nvPr/>
        </p:nvCxnSpPr>
        <p:spPr>
          <a:xfrm rot="16200000" flipH="1">
            <a:off x="4167976" y="1213628"/>
            <a:ext cx="1285884" cy="1588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" name="13 Conector recto"/>
          <p:cNvCxnSpPr/>
          <p:nvPr/>
        </p:nvCxnSpPr>
        <p:spPr>
          <a:xfrm rot="16200000" flipH="1">
            <a:off x="1310456" y="2785264"/>
            <a:ext cx="1285884" cy="1588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" name="14 Conector recto"/>
          <p:cNvCxnSpPr/>
          <p:nvPr/>
        </p:nvCxnSpPr>
        <p:spPr>
          <a:xfrm rot="16200000" flipH="1">
            <a:off x="7168372" y="1213628"/>
            <a:ext cx="1285884" cy="1588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15 Conector recto"/>
          <p:cNvCxnSpPr/>
          <p:nvPr/>
        </p:nvCxnSpPr>
        <p:spPr>
          <a:xfrm rot="16200000" flipH="1">
            <a:off x="4167976" y="2785264"/>
            <a:ext cx="1285884" cy="1588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16 Conector recto"/>
          <p:cNvCxnSpPr/>
          <p:nvPr/>
        </p:nvCxnSpPr>
        <p:spPr>
          <a:xfrm rot="16200000" flipH="1">
            <a:off x="7168372" y="2785264"/>
            <a:ext cx="1285884" cy="1588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9" name="18 Imagen" descr="be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666720" y="642918"/>
            <a:ext cx="1100987" cy="1100987"/>
          </a:xfrm>
          <a:prstGeom prst="rect">
            <a:avLst/>
          </a:prstGeom>
        </p:spPr>
      </p:pic>
      <p:pic>
        <p:nvPicPr>
          <p:cNvPr id="20" name="19 Imagen" descr="be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595678" y="642918"/>
            <a:ext cx="1100987" cy="1100987"/>
          </a:xfrm>
          <a:prstGeom prst="rect">
            <a:avLst/>
          </a:prstGeom>
        </p:spPr>
      </p:pic>
      <p:pic>
        <p:nvPicPr>
          <p:cNvPr id="21" name="20 Imagen" descr="be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38158" y="2214554"/>
            <a:ext cx="1100987" cy="1100987"/>
          </a:xfrm>
          <a:prstGeom prst="rect">
            <a:avLst/>
          </a:prstGeom>
        </p:spPr>
      </p:pic>
      <p:pic>
        <p:nvPicPr>
          <p:cNvPr id="22" name="21 Imagen" descr="be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6596074" y="642918"/>
            <a:ext cx="1100987" cy="1100987"/>
          </a:xfrm>
          <a:prstGeom prst="rect">
            <a:avLst/>
          </a:prstGeom>
        </p:spPr>
      </p:pic>
      <p:pic>
        <p:nvPicPr>
          <p:cNvPr id="23" name="22 Imagen" descr="be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667116" y="2214554"/>
            <a:ext cx="1100987" cy="1100987"/>
          </a:xfrm>
          <a:prstGeom prst="rect">
            <a:avLst/>
          </a:prstGeom>
        </p:spPr>
      </p:pic>
      <p:pic>
        <p:nvPicPr>
          <p:cNvPr id="24" name="23 Imagen" descr="be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6596074" y="2214554"/>
            <a:ext cx="1100987" cy="1100987"/>
          </a:xfrm>
          <a:prstGeom prst="rect">
            <a:avLst/>
          </a:prstGeom>
        </p:spPr>
      </p:pic>
      <p:pic>
        <p:nvPicPr>
          <p:cNvPr id="26" name="25 Imagen" descr="be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2024042" y="714356"/>
            <a:ext cx="1100987" cy="1100987"/>
          </a:xfrm>
          <a:prstGeom prst="rect">
            <a:avLst/>
          </a:prstGeom>
        </p:spPr>
      </p:pic>
      <p:pic>
        <p:nvPicPr>
          <p:cNvPr id="27" name="26 Imagen" descr="be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5024438" y="714356"/>
            <a:ext cx="1100987" cy="1100987"/>
          </a:xfrm>
          <a:prstGeom prst="rect">
            <a:avLst/>
          </a:prstGeom>
        </p:spPr>
      </p:pic>
      <p:pic>
        <p:nvPicPr>
          <p:cNvPr id="28" name="27 Imagen" descr="be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7953396" y="714356"/>
            <a:ext cx="1100987" cy="1100987"/>
          </a:xfrm>
          <a:prstGeom prst="rect">
            <a:avLst/>
          </a:prstGeom>
        </p:spPr>
      </p:pic>
      <p:pic>
        <p:nvPicPr>
          <p:cNvPr id="29" name="28 Imagen" descr="be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6200000">
            <a:off x="2095480" y="2285992"/>
            <a:ext cx="1100987" cy="1100987"/>
          </a:xfrm>
          <a:prstGeom prst="rect">
            <a:avLst/>
          </a:prstGeom>
        </p:spPr>
      </p:pic>
      <p:pic>
        <p:nvPicPr>
          <p:cNvPr id="30" name="29 Imagen" descr="be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6200000">
            <a:off x="5024438" y="2214554"/>
            <a:ext cx="1100987" cy="1100987"/>
          </a:xfrm>
          <a:prstGeom prst="rect">
            <a:avLst/>
          </a:prstGeom>
        </p:spPr>
      </p:pic>
      <p:pic>
        <p:nvPicPr>
          <p:cNvPr id="31" name="30 Imagen" descr="bee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7953396" y="2214554"/>
            <a:ext cx="1100987" cy="1100987"/>
          </a:xfrm>
          <a:prstGeom prst="rect">
            <a:avLst/>
          </a:prstGeom>
        </p:spPr>
      </p:pic>
      <p:grpSp>
        <p:nvGrpSpPr>
          <p:cNvPr id="35" name="34 Grupo"/>
          <p:cNvGrpSpPr/>
          <p:nvPr/>
        </p:nvGrpSpPr>
        <p:grpSpPr>
          <a:xfrm>
            <a:off x="523844" y="3714752"/>
            <a:ext cx="2786082" cy="1285884"/>
            <a:chOff x="523844" y="3714752"/>
            <a:chExt cx="2786082" cy="1285884"/>
          </a:xfrm>
        </p:grpSpPr>
        <p:sp>
          <p:nvSpPr>
            <p:cNvPr id="10" name="9 Rectángulo"/>
            <p:cNvSpPr/>
            <p:nvPr/>
          </p:nvSpPr>
          <p:spPr>
            <a:xfrm>
              <a:off x="523844" y="3714752"/>
              <a:ext cx="2786082" cy="128588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8" name="17 Conector recto"/>
            <p:cNvCxnSpPr/>
            <p:nvPr/>
          </p:nvCxnSpPr>
          <p:spPr>
            <a:xfrm rot="16200000" flipH="1">
              <a:off x="1310456" y="4356900"/>
              <a:ext cx="1285884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pic>
          <p:nvPicPr>
            <p:cNvPr id="25" name="24 Imagen" descr="be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666720" y="3786190"/>
              <a:ext cx="1100987" cy="1100987"/>
            </a:xfrm>
            <a:prstGeom prst="rect">
              <a:avLst/>
            </a:prstGeom>
          </p:spPr>
        </p:pic>
        <p:pic>
          <p:nvPicPr>
            <p:cNvPr id="32" name="31 Imagen" descr="bee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 rot="16200000">
              <a:off x="2095480" y="3857628"/>
              <a:ext cx="1100987" cy="110098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35 Grupo"/>
          <p:cNvGrpSpPr/>
          <p:nvPr/>
        </p:nvGrpSpPr>
        <p:grpSpPr>
          <a:xfrm>
            <a:off x="595282" y="1643050"/>
            <a:ext cx="8643998" cy="3000396"/>
            <a:chOff x="595282" y="857232"/>
            <a:chExt cx="8643998" cy="3000396"/>
          </a:xfrm>
        </p:grpSpPr>
        <p:sp>
          <p:nvSpPr>
            <p:cNvPr id="7" name="6 Rectángulo"/>
            <p:cNvSpPr/>
            <p:nvPr/>
          </p:nvSpPr>
          <p:spPr>
            <a:xfrm>
              <a:off x="595282" y="857232"/>
              <a:ext cx="2786082" cy="128588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8" name="7 Conector recto"/>
            <p:cNvCxnSpPr/>
            <p:nvPr/>
          </p:nvCxnSpPr>
          <p:spPr>
            <a:xfrm rot="16200000" flipH="1">
              <a:off x="1381894" y="1499380"/>
              <a:ext cx="1285884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pic>
          <p:nvPicPr>
            <p:cNvPr id="9" name="8 Imagen" descr="be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738158" y="928670"/>
              <a:ext cx="1100987" cy="1100987"/>
            </a:xfrm>
            <a:prstGeom prst="rect">
              <a:avLst/>
            </a:prstGeom>
          </p:spPr>
        </p:pic>
        <p:pic>
          <p:nvPicPr>
            <p:cNvPr id="10" name="9 Imagen" descr="be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16200000">
              <a:off x="2166918" y="1000108"/>
              <a:ext cx="1100987" cy="1100987"/>
            </a:xfrm>
            <a:prstGeom prst="rect">
              <a:avLst/>
            </a:prstGeom>
          </p:spPr>
        </p:pic>
        <p:sp>
          <p:nvSpPr>
            <p:cNvPr id="12" name="11 Rectángulo"/>
            <p:cNvSpPr/>
            <p:nvPr/>
          </p:nvSpPr>
          <p:spPr>
            <a:xfrm>
              <a:off x="6453198" y="857232"/>
              <a:ext cx="2786082" cy="128588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3" name="12 Conector recto"/>
            <p:cNvCxnSpPr/>
            <p:nvPr/>
          </p:nvCxnSpPr>
          <p:spPr>
            <a:xfrm rot="16200000" flipH="1">
              <a:off x="7239810" y="1499380"/>
              <a:ext cx="1285884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pic>
          <p:nvPicPr>
            <p:cNvPr id="14" name="13 Imagen" descr="be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6596074" y="928670"/>
              <a:ext cx="1100987" cy="1100987"/>
            </a:xfrm>
            <a:prstGeom prst="rect">
              <a:avLst/>
            </a:prstGeom>
          </p:spPr>
        </p:pic>
        <p:pic>
          <p:nvPicPr>
            <p:cNvPr id="15" name="14 Imagen" descr="be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16200000">
              <a:off x="8024834" y="1000108"/>
              <a:ext cx="1100987" cy="1100987"/>
            </a:xfrm>
            <a:prstGeom prst="rect">
              <a:avLst/>
            </a:prstGeom>
          </p:spPr>
        </p:pic>
        <p:sp>
          <p:nvSpPr>
            <p:cNvPr id="17" name="16 Rectángulo"/>
            <p:cNvSpPr/>
            <p:nvPr/>
          </p:nvSpPr>
          <p:spPr>
            <a:xfrm>
              <a:off x="3524240" y="857232"/>
              <a:ext cx="2786082" cy="128588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8" name="17 Conector recto"/>
            <p:cNvCxnSpPr/>
            <p:nvPr/>
          </p:nvCxnSpPr>
          <p:spPr>
            <a:xfrm rot="16200000" flipH="1">
              <a:off x="4310852" y="1499380"/>
              <a:ext cx="1285884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pic>
          <p:nvPicPr>
            <p:cNvPr id="19" name="18 Imagen" descr="be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3667116" y="928670"/>
              <a:ext cx="1100987" cy="1100987"/>
            </a:xfrm>
            <a:prstGeom prst="rect">
              <a:avLst/>
            </a:prstGeom>
          </p:spPr>
        </p:pic>
        <p:pic>
          <p:nvPicPr>
            <p:cNvPr id="20" name="19 Imagen" descr="be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rot="16200000">
              <a:off x="5095876" y="1000108"/>
              <a:ext cx="1100987" cy="1100987"/>
            </a:xfrm>
            <a:prstGeom prst="rect">
              <a:avLst/>
            </a:prstGeom>
          </p:spPr>
        </p:pic>
        <p:sp>
          <p:nvSpPr>
            <p:cNvPr id="22" name="21 Rectángulo"/>
            <p:cNvSpPr/>
            <p:nvPr/>
          </p:nvSpPr>
          <p:spPr>
            <a:xfrm>
              <a:off x="595282" y="2571744"/>
              <a:ext cx="2786082" cy="128588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23" name="22 Conector recto"/>
            <p:cNvCxnSpPr/>
            <p:nvPr/>
          </p:nvCxnSpPr>
          <p:spPr>
            <a:xfrm rot="16200000" flipH="1">
              <a:off x="1381894" y="3213892"/>
              <a:ext cx="1285884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pic>
          <p:nvPicPr>
            <p:cNvPr id="24" name="23 Imagen" descr="be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738158" y="2643182"/>
              <a:ext cx="1100987" cy="1100987"/>
            </a:xfrm>
            <a:prstGeom prst="rect">
              <a:avLst/>
            </a:prstGeom>
          </p:spPr>
        </p:pic>
        <p:pic>
          <p:nvPicPr>
            <p:cNvPr id="25" name="24 Imagen" descr="bee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16200000">
              <a:off x="2166918" y="2714620"/>
              <a:ext cx="1100987" cy="1100987"/>
            </a:xfrm>
            <a:prstGeom prst="rect">
              <a:avLst/>
            </a:prstGeom>
          </p:spPr>
        </p:pic>
        <p:sp>
          <p:nvSpPr>
            <p:cNvPr id="27" name="26 Rectángulo"/>
            <p:cNvSpPr/>
            <p:nvPr/>
          </p:nvSpPr>
          <p:spPr>
            <a:xfrm>
              <a:off x="6453198" y="2571744"/>
              <a:ext cx="2786082" cy="128588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28" name="27 Conector recto"/>
            <p:cNvCxnSpPr/>
            <p:nvPr/>
          </p:nvCxnSpPr>
          <p:spPr>
            <a:xfrm rot="16200000" flipH="1">
              <a:off x="7239810" y="3213892"/>
              <a:ext cx="1285884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pic>
          <p:nvPicPr>
            <p:cNvPr id="29" name="28 Imagen" descr="be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6596074" y="2643182"/>
              <a:ext cx="1100987" cy="1100987"/>
            </a:xfrm>
            <a:prstGeom prst="rect">
              <a:avLst/>
            </a:prstGeom>
          </p:spPr>
        </p:pic>
        <p:pic>
          <p:nvPicPr>
            <p:cNvPr id="30" name="29 Imagen" descr="bee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 rot="16200000">
              <a:off x="8024834" y="2714620"/>
              <a:ext cx="1100987" cy="1100987"/>
            </a:xfrm>
            <a:prstGeom prst="rect">
              <a:avLst/>
            </a:prstGeom>
          </p:spPr>
        </p:pic>
        <p:sp>
          <p:nvSpPr>
            <p:cNvPr id="32" name="31 Rectángulo"/>
            <p:cNvSpPr/>
            <p:nvPr/>
          </p:nvSpPr>
          <p:spPr>
            <a:xfrm>
              <a:off x="3524240" y="2571744"/>
              <a:ext cx="2786082" cy="128588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33" name="32 Conector recto"/>
            <p:cNvCxnSpPr/>
            <p:nvPr/>
          </p:nvCxnSpPr>
          <p:spPr>
            <a:xfrm rot="16200000" flipH="1">
              <a:off x="4310852" y="3213892"/>
              <a:ext cx="1285884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pic>
          <p:nvPicPr>
            <p:cNvPr id="34" name="33 Imagen" descr="be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3667116" y="2643182"/>
              <a:ext cx="1100987" cy="1100987"/>
            </a:xfrm>
            <a:prstGeom prst="rect">
              <a:avLst/>
            </a:prstGeom>
          </p:spPr>
        </p:pic>
        <p:pic>
          <p:nvPicPr>
            <p:cNvPr id="35" name="34 Imagen" descr="bee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 rot="16200000">
              <a:off x="5095876" y="2714620"/>
              <a:ext cx="1100987" cy="110098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28 Grupo"/>
          <p:cNvGrpSpPr/>
          <p:nvPr/>
        </p:nvGrpSpPr>
        <p:grpSpPr>
          <a:xfrm>
            <a:off x="952472" y="1500174"/>
            <a:ext cx="8643998" cy="3000396"/>
            <a:chOff x="595282" y="857232"/>
            <a:chExt cx="8643998" cy="3000396"/>
          </a:xfrm>
        </p:grpSpPr>
        <p:sp>
          <p:nvSpPr>
            <p:cNvPr id="5" name="4 Rectángulo"/>
            <p:cNvSpPr/>
            <p:nvPr/>
          </p:nvSpPr>
          <p:spPr>
            <a:xfrm>
              <a:off x="595282" y="857232"/>
              <a:ext cx="2786082" cy="128588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6" name="5 Conector recto"/>
            <p:cNvCxnSpPr/>
            <p:nvPr/>
          </p:nvCxnSpPr>
          <p:spPr>
            <a:xfrm rot="16200000" flipH="1">
              <a:off x="1381894" y="1499380"/>
              <a:ext cx="1285884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pic>
          <p:nvPicPr>
            <p:cNvPr id="7" name="6 Imagen" descr="be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738158" y="928670"/>
              <a:ext cx="1100987" cy="1100987"/>
            </a:xfrm>
            <a:prstGeom prst="rect">
              <a:avLst/>
            </a:prstGeom>
          </p:spPr>
        </p:pic>
        <p:pic>
          <p:nvPicPr>
            <p:cNvPr id="8" name="7 Imagen" descr="be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16200000">
              <a:off x="2166918" y="1000108"/>
              <a:ext cx="1100987" cy="1100987"/>
            </a:xfrm>
            <a:prstGeom prst="rect">
              <a:avLst/>
            </a:prstGeom>
          </p:spPr>
        </p:pic>
        <p:sp>
          <p:nvSpPr>
            <p:cNvPr id="9" name="8 Rectángulo"/>
            <p:cNvSpPr/>
            <p:nvPr/>
          </p:nvSpPr>
          <p:spPr>
            <a:xfrm>
              <a:off x="6453198" y="857232"/>
              <a:ext cx="2786082" cy="128588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0" name="9 Conector recto"/>
            <p:cNvCxnSpPr/>
            <p:nvPr/>
          </p:nvCxnSpPr>
          <p:spPr>
            <a:xfrm rot="16200000" flipH="1">
              <a:off x="7239810" y="1499380"/>
              <a:ext cx="1285884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pic>
          <p:nvPicPr>
            <p:cNvPr id="11" name="10 Imagen" descr="be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6596074" y="928670"/>
              <a:ext cx="1100987" cy="1100987"/>
            </a:xfrm>
            <a:prstGeom prst="rect">
              <a:avLst/>
            </a:prstGeom>
          </p:spPr>
        </p:pic>
        <p:pic>
          <p:nvPicPr>
            <p:cNvPr id="12" name="11 Imagen" descr="be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16200000">
              <a:off x="8024834" y="1000108"/>
              <a:ext cx="1100987" cy="1100987"/>
            </a:xfrm>
            <a:prstGeom prst="rect">
              <a:avLst/>
            </a:prstGeom>
          </p:spPr>
        </p:pic>
        <p:sp>
          <p:nvSpPr>
            <p:cNvPr id="13" name="12 Rectángulo"/>
            <p:cNvSpPr/>
            <p:nvPr/>
          </p:nvSpPr>
          <p:spPr>
            <a:xfrm>
              <a:off x="3524240" y="857232"/>
              <a:ext cx="2786082" cy="128588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4" name="13 Conector recto"/>
            <p:cNvCxnSpPr/>
            <p:nvPr/>
          </p:nvCxnSpPr>
          <p:spPr>
            <a:xfrm rot="16200000" flipH="1">
              <a:off x="4310852" y="1499380"/>
              <a:ext cx="1285884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pic>
          <p:nvPicPr>
            <p:cNvPr id="15" name="14 Imagen" descr="be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3667116" y="928670"/>
              <a:ext cx="1100987" cy="1100987"/>
            </a:xfrm>
            <a:prstGeom prst="rect">
              <a:avLst/>
            </a:prstGeom>
          </p:spPr>
        </p:pic>
        <p:pic>
          <p:nvPicPr>
            <p:cNvPr id="16" name="15 Imagen" descr="be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rot="16200000">
              <a:off x="5095876" y="1000108"/>
              <a:ext cx="1100987" cy="1100987"/>
            </a:xfrm>
            <a:prstGeom prst="rect">
              <a:avLst/>
            </a:prstGeom>
          </p:spPr>
        </p:pic>
        <p:sp>
          <p:nvSpPr>
            <p:cNvPr id="17" name="16 Rectángulo"/>
            <p:cNvSpPr/>
            <p:nvPr/>
          </p:nvSpPr>
          <p:spPr>
            <a:xfrm>
              <a:off x="595282" y="2571744"/>
              <a:ext cx="2786082" cy="128588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8" name="17 Conector recto"/>
            <p:cNvCxnSpPr/>
            <p:nvPr/>
          </p:nvCxnSpPr>
          <p:spPr>
            <a:xfrm rot="16200000" flipH="1">
              <a:off x="1381894" y="3213892"/>
              <a:ext cx="1285884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pic>
          <p:nvPicPr>
            <p:cNvPr id="19" name="18 Imagen" descr="be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738158" y="2643182"/>
              <a:ext cx="1100987" cy="1100987"/>
            </a:xfrm>
            <a:prstGeom prst="rect">
              <a:avLst/>
            </a:prstGeom>
          </p:spPr>
        </p:pic>
        <p:pic>
          <p:nvPicPr>
            <p:cNvPr id="20" name="19 Imagen" descr="bee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16200000">
              <a:off x="2166918" y="2714620"/>
              <a:ext cx="1100987" cy="1100987"/>
            </a:xfrm>
            <a:prstGeom prst="rect">
              <a:avLst/>
            </a:prstGeom>
          </p:spPr>
        </p:pic>
        <p:sp>
          <p:nvSpPr>
            <p:cNvPr id="25" name="24 Rectángulo"/>
            <p:cNvSpPr/>
            <p:nvPr/>
          </p:nvSpPr>
          <p:spPr>
            <a:xfrm>
              <a:off x="3524240" y="2571744"/>
              <a:ext cx="2786082" cy="128588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26" name="25 Conector recto"/>
            <p:cNvCxnSpPr/>
            <p:nvPr/>
          </p:nvCxnSpPr>
          <p:spPr>
            <a:xfrm rot="16200000" flipH="1">
              <a:off x="4310852" y="3213892"/>
              <a:ext cx="1285884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pic>
          <p:nvPicPr>
            <p:cNvPr id="27" name="26 Imagen" descr="be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3667116" y="2643182"/>
              <a:ext cx="1100987" cy="1100987"/>
            </a:xfrm>
            <a:prstGeom prst="rect">
              <a:avLst/>
            </a:prstGeom>
          </p:spPr>
        </p:pic>
        <p:pic>
          <p:nvPicPr>
            <p:cNvPr id="28" name="27 Imagen" descr="bee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 rot="16200000">
              <a:off x="5095876" y="2714620"/>
              <a:ext cx="1100987" cy="110098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24 Grupo"/>
          <p:cNvGrpSpPr/>
          <p:nvPr/>
        </p:nvGrpSpPr>
        <p:grpSpPr>
          <a:xfrm>
            <a:off x="2024042" y="1785926"/>
            <a:ext cx="5715040" cy="2928958"/>
            <a:chOff x="595282" y="857232"/>
            <a:chExt cx="5715040" cy="2928958"/>
          </a:xfrm>
        </p:grpSpPr>
        <p:sp>
          <p:nvSpPr>
            <p:cNvPr id="5" name="4 Rectángulo"/>
            <p:cNvSpPr/>
            <p:nvPr/>
          </p:nvSpPr>
          <p:spPr>
            <a:xfrm>
              <a:off x="595282" y="857232"/>
              <a:ext cx="2786082" cy="128588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6" name="5 Conector recto"/>
            <p:cNvCxnSpPr/>
            <p:nvPr/>
          </p:nvCxnSpPr>
          <p:spPr>
            <a:xfrm rot="16200000" flipH="1">
              <a:off x="1381894" y="1499380"/>
              <a:ext cx="1285884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pic>
          <p:nvPicPr>
            <p:cNvPr id="7" name="6 Imagen" descr="be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738158" y="928670"/>
              <a:ext cx="1100987" cy="1100987"/>
            </a:xfrm>
            <a:prstGeom prst="rect">
              <a:avLst/>
            </a:prstGeom>
          </p:spPr>
        </p:pic>
        <p:pic>
          <p:nvPicPr>
            <p:cNvPr id="8" name="7 Imagen" descr="be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16200000">
              <a:off x="2166918" y="1000108"/>
              <a:ext cx="1100987" cy="1100987"/>
            </a:xfrm>
            <a:prstGeom prst="rect">
              <a:avLst/>
            </a:prstGeom>
          </p:spPr>
        </p:pic>
        <p:sp>
          <p:nvSpPr>
            <p:cNvPr id="9" name="8 Rectángulo"/>
            <p:cNvSpPr/>
            <p:nvPr/>
          </p:nvSpPr>
          <p:spPr>
            <a:xfrm>
              <a:off x="3524240" y="2500306"/>
              <a:ext cx="2786082" cy="128588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0" name="9 Conector recto"/>
            <p:cNvCxnSpPr/>
            <p:nvPr/>
          </p:nvCxnSpPr>
          <p:spPr>
            <a:xfrm rot="16200000" flipH="1">
              <a:off x="4310852" y="3142454"/>
              <a:ext cx="1285884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pic>
          <p:nvPicPr>
            <p:cNvPr id="11" name="10 Imagen" descr="be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3667116" y="2571744"/>
              <a:ext cx="1100987" cy="1100987"/>
            </a:xfrm>
            <a:prstGeom prst="rect">
              <a:avLst/>
            </a:prstGeom>
          </p:spPr>
        </p:pic>
        <p:pic>
          <p:nvPicPr>
            <p:cNvPr id="12" name="11 Imagen" descr="be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16200000">
              <a:off x="5095876" y="2643182"/>
              <a:ext cx="1100987" cy="1100987"/>
            </a:xfrm>
            <a:prstGeom prst="rect">
              <a:avLst/>
            </a:prstGeom>
          </p:spPr>
        </p:pic>
        <p:sp>
          <p:nvSpPr>
            <p:cNvPr id="13" name="12 Rectángulo"/>
            <p:cNvSpPr/>
            <p:nvPr/>
          </p:nvSpPr>
          <p:spPr>
            <a:xfrm>
              <a:off x="3524240" y="857232"/>
              <a:ext cx="2786082" cy="128588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4" name="13 Conector recto"/>
            <p:cNvCxnSpPr/>
            <p:nvPr/>
          </p:nvCxnSpPr>
          <p:spPr>
            <a:xfrm rot="16200000" flipH="1">
              <a:off x="4310852" y="1499380"/>
              <a:ext cx="1285884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pic>
          <p:nvPicPr>
            <p:cNvPr id="15" name="14 Imagen" descr="be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3667116" y="928670"/>
              <a:ext cx="1100987" cy="1100987"/>
            </a:xfrm>
            <a:prstGeom prst="rect">
              <a:avLst/>
            </a:prstGeom>
          </p:spPr>
        </p:pic>
        <p:pic>
          <p:nvPicPr>
            <p:cNvPr id="16" name="15 Imagen" descr="be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rot="16200000">
              <a:off x="5095876" y="1000108"/>
              <a:ext cx="1100987" cy="1100987"/>
            </a:xfrm>
            <a:prstGeom prst="rect">
              <a:avLst/>
            </a:prstGeom>
          </p:spPr>
        </p:pic>
        <p:sp>
          <p:nvSpPr>
            <p:cNvPr id="21" name="20 Rectángulo"/>
            <p:cNvSpPr/>
            <p:nvPr/>
          </p:nvSpPr>
          <p:spPr>
            <a:xfrm>
              <a:off x="595282" y="2500306"/>
              <a:ext cx="2786082" cy="128588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22" name="21 Conector recto"/>
            <p:cNvCxnSpPr/>
            <p:nvPr/>
          </p:nvCxnSpPr>
          <p:spPr>
            <a:xfrm rot="16200000" flipH="1">
              <a:off x="1381894" y="3142454"/>
              <a:ext cx="1285884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pic>
          <p:nvPicPr>
            <p:cNvPr id="23" name="22 Imagen" descr="be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738158" y="2571744"/>
              <a:ext cx="1100987" cy="1100987"/>
            </a:xfrm>
            <a:prstGeom prst="rect">
              <a:avLst/>
            </a:prstGeom>
          </p:spPr>
        </p:pic>
        <p:pic>
          <p:nvPicPr>
            <p:cNvPr id="24" name="23 Imagen" descr="bee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16200000">
              <a:off x="2166918" y="2643182"/>
              <a:ext cx="1100987" cy="110098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20 Grupo"/>
          <p:cNvGrpSpPr/>
          <p:nvPr/>
        </p:nvGrpSpPr>
        <p:grpSpPr>
          <a:xfrm>
            <a:off x="2024042" y="1785926"/>
            <a:ext cx="5715040" cy="2928958"/>
            <a:chOff x="2024042" y="1785926"/>
            <a:chExt cx="5715040" cy="2928958"/>
          </a:xfrm>
        </p:grpSpPr>
        <p:sp>
          <p:nvSpPr>
            <p:cNvPr id="5" name="4 Rectángulo"/>
            <p:cNvSpPr/>
            <p:nvPr/>
          </p:nvSpPr>
          <p:spPr>
            <a:xfrm>
              <a:off x="2024042" y="1785926"/>
              <a:ext cx="2786082" cy="128588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6" name="5 Conector recto"/>
            <p:cNvCxnSpPr/>
            <p:nvPr/>
          </p:nvCxnSpPr>
          <p:spPr>
            <a:xfrm rot="16200000" flipH="1">
              <a:off x="2810654" y="2428074"/>
              <a:ext cx="1285884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pic>
          <p:nvPicPr>
            <p:cNvPr id="7" name="6 Imagen" descr="be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2166918" y="1857364"/>
              <a:ext cx="1100987" cy="1100987"/>
            </a:xfrm>
            <a:prstGeom prst="rect">
              <a:avLst/>
            </a:prstGeom>
          </p:spPr>
        </p:pic>
        <p:pic>
          <p:nvPicPr>
            <p:cNvPr id="8" name="7 Imagen" descr="be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16200000">
              <a:off x="3595678" y="1928802"/>
              <a:ext cx="1100987" cy="1100987"/>
            </a:xfrm>
            <a:prstGeom prst="rect">
              <a:avLst/>
            </a:prstGeom>
          </p:spPr>
        </p:pic>
        <p:sp>
          <p:nvSpPr>
            <p:cNvPr id="13" name="12 Rectángulo"/>
            <p:cNvSpPr/>
            <p:nvPr/>
          </p:nvSpPr>
          <p:spPr>
            <a:xfrm>
              <a:off x="4953000" y="1785926"/>
              <a:ext cx="2786082" cy="128588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4" name="13 Conector recto"/>
            <p:cNvCxnSpPr/>
            <p:nvPr/>
          </p:nvCxnSpPr>
          <p:spPr>
            <a:xfrm rot="16200000" flipH="1">
              <a:off x="5739612" y="2428074"/>
              <a:ext cx="1285884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pic>
          <p:nvPicPr>
            <p:cNvPr id="15" name="14 Imagen" descr="be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5095876" y="1857364"/>
              <a:ext cx="1100987" cy="1100987"/>
            </a:xfrm>
            <a:prstGeom prst="rect">
              <a:avLst/>
            </a:prstGeom>
          </p:spPr>
        </p:pic>
        <p:pic>
          <p:nvPicPr>
            <p:cNvPr id="16" name="15 Imagen" descr="be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16200000">
              <a:off x="6524636" y="1928802"/>
              <a:ext cx="1100987" cy="1100987"/>
            </a:xfrm>
            <a:prstGeom prst="rect">
              <a:avLst/>
            </a:prstGeom>
          </p:spPr>
        </p:pic>
        <p:sp>
          <p:nvSpPr>
            <p:cNvPr id="17" name="16 Rectángulo"/>
            <p:cNvSpPr/>
            <p:nvPr/>
          </p:nvSpPr>
          <p:spPr>
            <a:xfrm>
              <a:off x="2024042" y="3429000"/>
              <a:ext cx="2786082" cy="128588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8" name="17 Conector recto"/>
            <p:cNvCxnSpPr/>
            <p:nvPr/>
          </p:nvCxnSpPr>
          <p:spPr>
            <a:xfrm rot="16200000" flipH="1">
              <a:off x="2810654" y="4071148"/>
              <a:ext cx="1285884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pic>
          <p:nvPicPr>
            <p:cNvPr id="19" name="18 Imagen" descr="be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2166918" y="3500438"/>
              <a:ext cx="1100987" cy="1100987"/>
            </a:xfrm>
            <a:prstGeom prst="rect">
              <a:avLst/>
            </a:prstGeom>
          </p:spPr>
        </p:pic>
        <p:pic>
          <p:nvPicPr>
            <p:cNvPr id="20" name="19 Imagen" descr="be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rot="16200000">
              <a:off x="3595678" y="3571876"/>
              <a:ext cx="1100987" cy="110098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024042" y="1785926"/>
            <a:ext cx="2786082" cy="128588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5 Conector recto"/>
          <p:cNvCxnSpPr/>
          <p:nvPr/>
        </p:nvCxnSpPr>
        <p:spPr>
          <a:xfrm rot="16200000" flipH="1">
            <a:off x="2810654" y="2428074"/>
            <a:ext cx="1285884" cy="1588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7" name="6 Imagen" descr="be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166918" y="1857364"/>
            <a:ext cx="1100987" cy="1100987"/>
          </a:xfrm>
          <a:prstGeom prst="rect">
            <a:avLst/>
          </a:prstGeom>
        </p:spPr>
      </p:pic>
      <p:pic>
        <p:nvPicPr>
          <p:cNvPr id="8" name="7 Imagen" descr="be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3595678" y="1928802"/>
            <a:ext cx="1100987" cy="1100987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4953000" y="1785926"/>
            <a:ext cx="2786082" cy="128588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0" name="9 Conector recto"/>
          <p:cNvCxnSpPr/>
          <p:nvPr/>
        </p:nvCxnSpPr>
        <p:spPr>
          <a:xfrm rot="16200000" flipH="1">
            <a:off x="5739612" y="2428074"/>
            <a:ext cx="1285884" cy="1588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1" name="10 Imagen" descr="be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095876" y="1857364"/>
            <a:ext cx="1100987" cy="1100987"/>
          </a:xfrm>
          <a:prstGeom prst="rect">
            <a:avLst/>
          </a:prstGeom>
        </p:spPr>
      </p:pic>
      <p:pic>
        <p:nvPicPr>
          <p:cNvPr id="12" name="11 Imagen" descr="be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6524636" y="1928802"/>
            <a:ext cx="1100987" cy="1100987"/>
          </a:xfrm>
          <a:prstGeom prst="rect">
            <a:avLst/>
          </a:prstGeom>
        </p:spPr>
      </p:pic>
      <p:sp>
        <p:nvSpPr>
          <p:cNvPr id="13" name="12 Rectángulo"/>
          <p:cNvSpPr/>
          <p:nvPr/>
        </p:nvSpPr>
        <p:spPr>
          <a:xfrm>
            <a:off x="2024042" y="3429000"/>
            <a:ext cx="2786082" cy="128588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4" name="13 Conector recto"/>
          <p:cNvCxnSpPr/>
          <p:nvPr/>
        </p:nvCxnSpPr>
        <p:spPr>
          <a:xfrm rot="16200000" flipH="1">
            <a:off x="2810654" y="4071148"/>
            <a:ext cx="1285884" cy="1588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5" name="14 Imagen" descr="be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2166918" y="3500438"/>
            <a:ext cx="1100987" cy="1100987"/>
          </a:xfrm>
          <a:prstGeom prst="rect">
            <a:avLst/>
          </a:prstGeom>
        </p:spPr>
      </p:pic>
      <p:pic>
        <p:nvPicPr>
          <p:cNvPr id="16" name="15 Imagen" descr="be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3595678" y="3571876"/>
            <a:ext cx="1100987" cy="110098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0</Words>
  <Application>Microsoft Office PowerPoint</Application>
  <PresentationFormat>A4 (210 x 297 mm)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Patricia</cp:lastModifiedBy>
  <cp:revision>7</cp:revision>
  <dcterms:created xsi:type="dcterms:W3CDTF">2021-01-27T12:36:47Z</dcterms:created>
  <dcterms:modified xsi:type="dcterms:W3CDTF">2021-01-27T13:41:09Z</dcterms:modified>
</cp:coreProperties>
</file>