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BEC"/>
    <a:srgbClr val="F0B1A8"/>
    <a:srgbClr val="E1B494"/>
    <a:srgbClr val="127BAB"/>
    <a:srgbClr val="1C9AD4"/>
    <a:srgbClr val="3AAEE8"/>
    <a:srgbClr val="61BDEB"/>
    <a:srgbClr val="8CD0F2"/>
    <a:srgbClr val="C4B9E7"/>
    <a:srgbClr val="ECA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0"/>
    <p:restoredTop sz="94697"/>
  </p:normalViewPr>
  <p:slideViewPr>
    <p:cSldViewPr snapToGrid="0" snapToObjects="1">
      <p:cViewPr varScale="1">
        <p:scale>
          <a:sx n="166" d="100"/>
          <a:sy n="166" d="100"/>
        </p:scale>
        <p:origin x="1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9A1F2-6D4F-854B-A4ED-4BEEC8E9B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932043-C9C4-2843-91FB-23FFF78E1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1B32A1-07A2-0F41-862C-0F3F9E32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74F2B5-93EE-844E-B6A1-45314DF6E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9E7B6A-D873-2345-89D9-FA7A1875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54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405AD-B16F-A54E-99C4-B35DBA1F6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535B34-5F74-A640-8879-C912B44F7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EE6FD8-988D-5E48-9920-558272E9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DE0BDC-F8FD-7043-87E0-8A8D7D88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A129DF-050F-394D-AA85-A5EA44BC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68A984-C61A-0741-BD5F-BEC201955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713494-1116-2143-A844-33EF0860D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69F50-80F9-814F-91FC-41413773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C3F153-CC00-C842-848A-0AB76328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A1C33B-B1FD-4B4D-AB56-9E8CFB51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61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4C400-1D87-5040-A1A9-42E0FB481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3CCFB8-0A17-F146-9DBA-B20E86FBD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ECA77-41F3-A649-9E8E-B9EF0794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EBD98B-7E82-4E45-989A-2C9AA36D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0576E-EDF9-8C4C-A17B-0F64C6F3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52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057BA-C087-854E-8285-09A2400E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9FAF4-019B-2D45-AEA0-9A3BE7F49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CC8990-47ED-FD4D-AD4F-04967DA9B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4697B5-4FB0-1A4B-85F7-CFDC59D7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A8BA8B-22EB-6143-B5D1-D92481A1C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94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CC404-CAA0-8645-A3EB-F32DEBCD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5210F1-5151-E34E-81DE-936F19759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C2DDC8-40D7-D24E-84A9-4216C33CF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197077-D045-BD46-9CCD-CD3AE045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64584F-DFD5-FE46-A9F2-679CEC93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B55995-9E6E-F740-8246-B9698E79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94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CCF8D-9DEB-8848-98CC-E3B30C205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0D4FE3-CFDE-034A-A41C-BC63E2879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68702D-DE39-AA4E-B72C-1CE8021C8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471414-2340-0449-B9AD-1CE20A74E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FD4D5A-9A27-8548-B00C-0DAC0D3A4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B6BE4E-F27A-FE4C-8F72-77024375D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08CD09-A41C-FC44-8896-91E4B074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162E20-7588-8E46-9DF7-2CA5F9C8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48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B5416-955E-C347-90C9-F705DDDE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6305C1-094D-CC4F-A817-F8BFAD8C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37CB95-77BB-E047-A9F3-5A2ABECF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371D12-7230-EB4C-B916-AAB87CDF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27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FAC22EF-153D-9C40-A635-FFC831D9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E6121B-9942-9044-B161-A02464615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E5424B-B3D1-734A-B611-0A15D27D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10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90EB6-9FFA-B841-BB0D-7776D821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4711F6-A9F7-1246-AEA2-19A26AFC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96DB04-5EA4-144C-8B80-3B8F40190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92CFE3-7819-A849-B667-F54F320F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9D6DC6-1FC1-AE48-AE02-653A78CF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4E22D6-BDB6-4841-8C8F-316F7D6E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61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D2BA0-1404-2845-B165-301931BF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361B6B-92B2-4B43-9E5E-19BA8E4AC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7561DD-2D48-8B48-93D5-0056F2554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63E1A9-D29C-014C-8BF8-C686A8DF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284603-719C-1249-9C42-7FC4332E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0FDE1F-CE84-EB49-A81C-A1529641C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29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885D10-533E-C74A-9B2B-C2B11523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C12601-65E3-CE48-8393-99B2A178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EB762E-DE73-2F4B-A055-22FB4FB32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C0EA6-7E50-094B-996D-F22709CEBC47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CA4BC9-1C9A-DA49-80C8-E3B3307D3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503A4E-E564-DA4B-88B8-62DD805C6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3045-E77B-9C49-A055-999A771385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94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upo 85">
            <a:extLst>
              <a:ext uri="{FF2B5EF4-FFF2-40B4-BE49-F238E27FC236}">
                <a16:creationId xmlns:a16="http://schemas.microsoft.com/office/drawing/2014/main" id="{C0EEBC48-3E5A-BA41-8010-FD57533C3DD0}"/>
              </a:ext>
            </a:extLst>
          </p:cNvPr>
          <p:cNvGrpSpPr/>
          <p:nvPr/>
        </p:nvGrpSpPr>
        <p:grpSpPr>
          <a:xfrm>
            <a:off x="1962621" y="1228649"/>
            <a:ext cx="8266757" cy="4400701"/>
            <a:chOff x="2812912" y="1449384"/>
            <a:chExt cx="8266757" cy="4400701"/>
          </a:xfrm>
        </p:grpSpPr>
        <p:sp>
          <p:nvSpPr>
            <p:cNvPr id="53" name="Rectángulo redondeado 52">
              <a:extLst>
                <a:ext uri="{FF2B5EF4-FFF2-40B4-BE49-F238E27FC236}">
                  <a16:creationId xmlns:a16="http://schemas.microsoft.com/office/drawing/2014/main" id="{BA300317-55A9-F643-8667-E39C62164318}"/>
                </a:ext>
              </a:extLst>
            </p:cNvPr>
            <p:cNvSpPr/>
            <p:nvPr/>
          </p:nvSpPr>
          <p:spPr>
            <a:xfrm rot="17940563">
              <a:off x="9994764" y="4971105"/>
              <a:ext cx="1550507" cy="1585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Rectángulo redondeado 51">
              <a:extLst>
                <a:ext uri="{FF2B5EF4-FFF2-40B4-BE49-F238E27FC236}">
                  <a16:creationId xmlns:a16="http://schemas.microsoft.com/office/drawing/2014/main" id="{A80A49C3-F153-8241-91EF-B7F5132B96CD}"/>
                </a:ext>
              </a:extLst>
            </p:cNvPr>
            <p:cNvSpPr/>
            <p:nvPr/>
          </p:nvSpPr>
          <p:spPr>
            <a:xfrm rot="3733025">
              <a:off x="9111207" y="4926101"/>
              <a:ext cx="1581581" cy="19412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Rectángulo redondeado 50">
              <a:extLst>
                <a:ext uri="{FF2B5EF4-FFF2-40B4-BE49-F238E27FC236}">
                  <a16:creationId xmlns:a16="http://schemas.microsoft.com/office/drawing/2014/main" id="{B1B3B0D3-F5B2-8F41-B85D-D7511D1DE6B3}"/>
                </a:ext>
              </a:extLst>
            </p:cNvPr>
            <p:cNvSpPr/>
            <p:nvPr/>
          </p:nvSpPr>
          <p:spPr>
            <a:xfrm rot="3733025">
              <a:off x="10027313" y="3526253"/>
              <a:ext cx="1504165" cy="19412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Rectángulo redondeado 49">
              <a:extLst>
                <a:ext uri="{FF2B5EF4-FFF2-40B4-BE49-F238E27FC236}">
                  <a16:creationId xmlns:a16="http://schemas.microsoft.com/office/drawing/2014/main" id="{D3863D05-A91F-394F-B622-83510CC81EE1}"/>
                </a:ext>
              </a:extLst>
            </p:cNvPr>
            <p:cNvSpPr/>
            <p:nvPr/>
          </p:nvSpPr>
          <p:spPr>
            <a:xfrm rot="3733025">
              <a:off x="9270563" y="2152053"/>
              <a:ext cx="1504165" cy="19412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Rectángulo redondeado 48">
              <a:extLst>
                <a:ext uri="{FF2B5EF4-FFF2-40B4-BE49-F238E27FC236}">
                  <a16:creationId xmlns:a16="http://schemas.microsoft.com/office/drawing/2014/main" id="{F758A8C7-DA48-5243-A783-BF414146FBBB}"/>
                </a:ext>
              </a:extLst>
            </p:cNvPr>
            <p:cNvSpPr/>
            <p:nvPr/>
          </p:nvSpPr>
          <p:spPr>
            <a:xfrm rot="17940563">
              <a:off x="8381716" y="2164069"/>
              <a:ext cx="1550507" cy="1585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Rectángulo redondeado 47">
              <a:extLst>
                <a:ext uri="{FF2B5EF4-FFF2-40B4-BE49-F238E27FC236}">
                  <a16:creationId xmlns:a16="http://schemas.microsoft.com/office/drawing/2014/main" id="{2713BBCF-B255-284F-9160-E2AA898982EE}"/>
                </a:ext>
              </a:extLst>
            </p:cNvPr>
            <p:cNvSpPr/>
            <p:nvPr/>
          </p:nvSpPr>
          <p:spPr>
            <a:xfrm rot="17940563">
              <a:off x="6857258" y="2155131"/>
              <a:ext cx="1550507" cy="1585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" name="Rectángulo redondeado 46">
              <a:extLst>
                <a:ext uri="{FF2B5EF4-FFF2-40B4-BE49-F238E27FC236}">
                  <a16:creationId xmlns:a16="http://schemas.microsoft.com/office/drawing/2014/main" id="{55227609-316D-5340-8875-366E09826E31}"/>
                </a:ext>
              </a:extLst>
            </p:cNvPr>
            <p:cNvSpPr/>
            <p:nvPr/>
          </p:nvSpPr>
          <p:spPr>
            <a:xfrm rot="17940563">
              <a:off x="5369812" y="2164069"/>
              <a:ext cx="1550507" cy="1585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Rectángulo redondeado 44">
              <a:extLst>
                <a:ext uri="{FF2B5EF4-FFF2-40B4-BE49-F238E27FC236}">
                  <a16:creationId xmlns:a16="http://schemas.microsoft.com/office/drawing/2014/main" id="{1E40E769-EC37-BE46-A389-1AB4CBB8815B}"/>
                </a:ext>
              </a:extLst>
            </p:cNvPr>
            <p:cNvSpPr/>
            <p:nvPr/>
          </p:nvSpPr>
          <p:spPr>
            <a:xfrm rot="3733025">
              <a:off x="4571975" y="4962229"/>
              <a:ext cx="1581581" cy="19412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Rectángulo redondeado 42">
              <a:extLst>
                <a:ext uri="{FF2B5EF4-FFF2-40B4-BE49-F238E27FC236}">
                  <a16:creationId xmlns:a16="http://schemas.microsoft.com/office/drawing/2014/main" id="{541C78CD-3DF9-DC40-8DFD-BC1E4A4C5C2C}"/>
                </a:ext>
              </a:extLst>
            </p:cNvPr>
            <p:cNvSpPr/>
            <p:nvPr/>
          </p:nvSpPr>
          <p:spPr>
            <a:xfrm rot="3733025">
              <a:off x="6055108" y="4962231"/>
              <a:ext cx="1581581" cy="19412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Rectángulo redondeado 41">
              <a:extLst>
                <a:ext uri="{FF2B5EF4-FFF2-40B4-BE49-F238E27FC236}">
                  <a16:creationId xmlns:a16="http://schemas.microsoft.com/office/drawing/2014/main" id="{99C7549A-767F-7446-8BAE-89A2CE79C365}"/>
                </a:ext>
              </a:extLst>
            </p:cNvPr>
            <p:cNvSpPr/>
            <p:nvPr/>
          </p:nvSpPr>
          <p:spPr>
            <a:xfrm rot="3733025">
              <a:off x="7607974" y="4942697"/>
              <a:ext cx="1581581" cy="19412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Rectángulo redondeado 40">
              <a:extLst>
                <a:ext uri="{FF2B5EF4-FFF2-40B4-BE49-F238E27FC236}">
                  <a16:creationId xmlns:a16="http://schemas.microsoft.com/office/drawing/2014/main" id="{419761D5-CAD7-104E-8B51-0354084F4C32}"/>
                </a:ext>
              </a:extLst>
            </p:cNvPr>
            <p:cNvSpPr/>
            <p:nvPr/>
          </p:nvSpPr>
          <p:spPr>
            <a:xfrm rot="17940563">
              <a:off x="3843869" y="2145387"/>
              <a:ext cx="1550507" cy="1585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14">
              <a:extLst>
                <a:ext uri="{FF2B5EF4-FFF2-40B4-BE49-F238E27FC236}">
                  <a16:creationId xmlns:a16="http://schemas.microsoft.com/office/drawing/2014/main" id="{90118DFF-5B57-CA4D-AFEA-5A4C99622384}"/>
                </a:ext>
              </a:extLst>
            </p:cNvPr>
            <p:cNvSpPr/>
            <p:nvPr/>
          </p:nvSpPr>
          <p:spPr>
            <a:xfrm>
              <a:off x="2816821" y="1567707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D295A9"/>
            </a:solidFill>
            <a:ln>
              <a:solidFill>
                <a:srgbClr val="D295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Triángulo 15">
              <a:extLst>
                <a:ext uri="{FF2B5EF4-FFF2-40B4-BE49-F238E27FC236}">
                  <a16:creationId xmlns:a16="http://schemas.microsoft.com/office/drawing/2014/main" id="{30FA5A8E-7A9B-514A-8CC3-DCE9459299D9}"/>
                </a:ext>
              </a:extLst>
            </p:cNvPr>
            <p:cNvSpPr/>
            <p:nvPr/>
          </p:nvSpPr>
          <p:spPr>
            <a:xfrm rot="10800000">
              <a:off x="2812912" y="2950833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CBB7E6"/>
            </a:solidFill>
            <a:ln>
              <a:solidFill>
                <a:srgbClr val="C4B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Triángulo 16">
              <a:extLst>
                <a:ext uri="{FF2B5EF4-FFF2-40B4-BE49-F238E27FC236}">
                  <a16:creationId xmlns:a16="http://schemas.microsoft.com/office/drawing/2014/main" id="{FD4836B2-211C-B542-B876-E7A4AF737BD1}"/>
                </a:ext>
              </a:extLst>
            </p:cNvPr>
            <p:cNvSpPr/>
            <p:nvPr/>
          </p:nvSpPr>
          <p:spPr>
            <a:xfrm>
              <a:off x="9578489" y="2950816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A1C2EE"/>
            </a:solidFill>
            <a:ln>
              <a:solidFill>
                <a:srgbClr val="A3C2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Triángulo 17">
              <a:extLst>
                <a:ext uri="{FF2B5EF4-FFF2-40B4-BE49-F238E27FC236}">
                  <a16:creationId xmlns:a16="http://schemas.microsoft.com/office/drawing/2014/main" id="{C3EAD3D5-25BC-E34C-B8D3-0B240ACDFBF4}"/>
                </a:ext>
              </a:extLst>
            </p:cNvPr>
            <p:cNvSpPr/>
            <p:nvPr/>
          </p:nvSpPr>
          <p:spPr>
            <a:xfrm>
              <a:off x="3562107" y="2950833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D1BE91"/>
            </a:solidFill>
            <a:ln>
              <a:solidFill>
                <a:srgbClr val="E1B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Triángulo 18">
              <a:extLst>
                <a:ext uri="{FF2B5EF4-FFF2-40B4-BE49-F238E27FC236}">
                  <a16:creationId xmlns:a16="http://schemas.microsoft.com/office/drawing/2014/main" id="{1FF04510-6C87-E748-98E6-70FDAF0140C5}"/>
                </a:ext>
              </a:extLst>
            </p:cNvPr>
            <p:cNvSpPr/>
            <p:nvPr/>
          </p:nvSpPr>
          <p:spPr>
            <a:xfrm rot="10800000">
              <a:off x="3562107" y="4333959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127BAC"/>
            </a:solidFill>
            <a:ln>
              <a:solidFill>
                <a:srgbClr val="12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Triángulo 19">
              <a:extLst>
                <a:ext uri="{FF2B5EF4-FFF2-40B4-BE49-F238E27FC236}">
                  <a16:creationId xmlns:a16="http://schemas.microsoft.com/office/drawing/2014/main" id="{D8BF5B98-AB04-A842-9E67-4ABA0059C2A8}"/>
                </a:ext>
              </a:extLst>
            </p:cNvPr>
            <p:cNvSpPr/>
            <p:nvPr/>
          </p:nvSpPr>
          <p:spPr>
            <a:xfrm rot="10800000">
              <a:off x="9581282" y="4333958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8AD0F1"/>
            </a:solidFill>
            <a:ln>
              <a:solidFill>
                <a:srgbClr val="8CD0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Triángulo 21">
              <a:extLst>
                <a:ext uri="{FF2B5EF4-FFF2-40B4-BE49-F238E27FC236}">
                  <a16:creationId xmlns:a16="http://schemas.microsoft.com/office/drawing/2014/main" id="{A2FCFF36-6880-0D40-B992-A1E85EA85B77}"/>
                </a:ext>
              </a:extLst>
            </p:cNvPr>
            <p:cNvSpPr/>
            <p:nvPr/>
          </p:nvSpPr>
          <p:spPr>
            <a:xfrm>
              <a:off x="5060494" y="2950833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F0B1A8"/>
            </a:solidFill>
            <a:ln>
              <a:solidFill>
                <a:srgbClr val="F0B1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Triángulo 22">
              <a:extLst>
                <a:ext uri="{FF2B5EF4-FFF2-40B4-BE49-F238E27FC236}">
                  <a16:creationId xmlns:a16="http://schemas.microsoft.com/office/drawing/2014/main" id="{34F3C3EE-BE86-D94D-9A2C-6760BD960675}"/>
                </a:ext>
              </a:extLst>
            </p:cNvPr>
            <p:cNvSpPr/>
            <p:nvPr/>
          </p:nvSpPr>
          <p:spPr>
            <a:xfrm>
              <a:off x="6558881" y="2950832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F0B0A4"/>
            </a:solidFill>
            <a:ln>
              <a:solidFill>
                <a:srgbClr val="F0B1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Triángulo 24">
              <a:extLst>
                <a:ext uri="{FF2B5EF4-FFF2-40B4-BE49-F238E27FC236}">
                  <a16:creationId xmlns:a16="http://schemas.microsoft.com/office/drawing/2014/main" id="{72E81730-76A6-3B42-8BEC-61673B15CA7D}"/>
                </a:ext>
              </a:extLst>
            </p:cNvPr>
            <p:cNvSpPr/>
            <p:nvPr/>
          </p:nvSpPr>
          <p:spPr>
            <a:xfrm rot="10800000">
              <a:off x="4311293" y="2950832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E1B494"/>
            </a:solidFill>
            <a:ln>
              <a:solidFill>
                <a:srgbClr val="E1B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Triángulo 25">
              <a:extLst>
                <a:ext uri="{FF2B5EF4-FFF2-40B4-BE49-F238E27FC236}">
                  <a16:creationId xmlns:a16="http://schemas.microsoft.com/office/drawing/2014/main" id="{C6DE8825-30C7-A14D-9042-7F541B3C0878}"/>
                </a:ext>
              </a:extLst>
            </p:cNvPr>
            <p:cNvSpPr/>
            <p:nvPr/>
          </p:nvSpPr>
          <p:spPr>
            <a:xfrm>
              <a:off x="4311291" y="1567705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ECAEC0"/>
            </a:solidFill>
            <a:ln>
              <a:solidFill>
                <a:srgbClr val="ECA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Triángulo 26">
              <a:extLst>
                <a:ext uri="{FF2B5EF4-FFF2-40B4-BE49-F238E27FC236}">
                  <a16:creationId xmlns:a16="http://schemas.microsoft.com/office/drawing/2014/main" id="{D16C7AC5-AF20-A946-8271-D37CD32A24F8}"/>
                </a:ext>
              </a:extLst>
            </p:cNvPr>
            <p:cNvSpPr/>
            <p:nvPr/>
          </p:nvSpPr>
          <p:spPr>
            <a:xfrm rot="10800000">
              <a:off x="5809668" y="2950831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F0AEB2"/>
            </a:solidFill>
            <a:ln>
              <a:solidFill>
                <a:srgbClr val="ECA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Triángulo 27">
              <a:extLst>
                <a:ext uri="{FF2B5EF4-FFF2-40B4-BE49-F238E27FC236}">
                  <a16:creationId xmlns:a16="http://schemas.microsoft.com/office/drawing/2014/main" id="{3260559A-3ADB-224D-91A8-AEA6112B39D5}"/>
                </a:ext>
              </a:extLst>
            </p:cNvPr>
            <p:cNvSpPr/>
            <p:nvPr/>
          </p:nvSpPr>
          <p:spPr>
            <a:xfrm>
              <a:off x="5809657" y="1567702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86CCBF"/>
            </a:solidFill>
            <a:ln>
              <a:solidFill>
                <a:srgbClr val="86CC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Triángulo 28">
              <a:extLst>
                <a:ext uri="{FF2B5EF4-FFF2-40B4-BE49-F238E27FC236}">
                  <a16:creationId xmlns:a16="http://schemas.microsoft.com/office/drawing/2014/main" id="{FD3CBB0D-2350-3E49-9700-452C1BF44562}"/>
                </a:ext>
              </a:extLst>
            </p:cNvPr>
            <p:cNvSpPr/>
            <p:nvPr/>
          </p:nvSpPr>
          <p:spPr>
            <a:xfrm>
              <a:off x="8072545" y="2950828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DEB1D9"/>
            </a:solidFill>
            <a:ln>
              <a:solidFill>
                <a:srgbClr val="DFB1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Triángulo 29">
              <a:extLst>
                <a:ext uri="{FF2B5EF4-FFF2-40B4-BE49-F238E27FC236}">
                  <a16:creationId xmlns:a16="http://schemas.microsoft.com/office/drawing/2014/main" id="{320F069A-0EC7-B14A-AD22-C31AF6909B36}"/>
                </a:ext>
              </a:extLst>
            </p:cNvPr>
            <p:cNvSpPr/>
            <p:nvPr/>
          </p:nvSpPr>
          <p:spPr>
            <a:xfrm rot="10800000">
              <a:off x="7323340" y="2950828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EDAFC1"/>
            </a:solidFill>
            <a:ln>
              <a:solidFill>
                <a:srgbClr val="ECA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1" name="Triángulo 30">
              <a:extLst>
                <a:ext uri="{FF2B5EF4-FFF2-40B4-BE49-F238E27FC236}">
                  <a16:creationId xmlns:a16="http://schemas.microsoft.com/office/drawing/2014/main" id="{A6A770E1-01B5-D941-818B-C52C3AFD4307}"/>
                </a:ext>
              </a:extLst>
            </p:cNvPr>
            <p:cNvSpPr/>
            <p:nvPr/>
          </p:nvSpPr>
          <p:spPr>
            <a:xfrm>
              <a:off x="7315290" y="1567698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6BB4A6"/>
            </a:solidFill>
            <a:ln>
              <a:solidFill>
                <a:srgbClr val="6BB4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Triángulo 31">
              <a:extLst>
                <a:ext uri="{FF2B5EF4-FFF2-40B4-BE49-F238E27FC236}">
                  <a16:creationId xmlns:a16="http://schemas.microsoft.com/office/drawing/2014/main" id="{B7A57DD1-EAAB-2C4F-AB27-E174F341A062}"/>
                </a:ext>
              </a:extLst>
            </p:cNvPr>
            <p:cNvSpPr/>
            <p:nvPr/>
          </p:nvSpPr>
          <p:spPr>
            <a:xfrm rot="10800000">
              <a:off x="5052826" y="4333958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1A99D5"/>
            </a:solidFill>
            <a:ln>
              <a:solidFill>
                <a:srgbClr val="1C9A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Triángulo 32">
              <a:extLst>
                <a:ext uri="{FF2B5EF4-FFF2-40B4-BE49-F238E27FC236}">
                  <a16:creationId xmlns:a16="http://schemas.microsoft.com/office/drawing/2014/main" id="{243D3604-DB2B-0849-AF91-C9283D1E88DC}"/>
                </a:ext>
              </a:extLst>
            </p:cNvPr>
            <p:cNvSpPr/>
            <p:nvPr/>
          </p:nvSpPr>
          <p:spPr>
            <a:xfrm rot="10800000">
              <a:off x="6551193" y="4333958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38AEE7"/>
            </a:solidFill>
            <a:ln>
              <a:solidFill>
                <a:srgbClr val="3AAE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Triángulo 34">
              <a:extLst>
                <a:ext uri="{FF2B5EF4-FFF2-40B4-BE49-F238E27FC236}">
                  <a16:creationId xmlns:a16="http://schemas.microsoft.com/office/drawing/2014/main" id="{4D5D9EC0-683C-0B4F-AE74-7CEBC4859F75}"/>
                </a:ext>
              </a:extLst>
            </p:cNvPr>
            <p:cNvSpPr/>
            <p:nvPr/>
          </p:nvSpPr>
          <p:spPr>
            <a:xfrm rot="10800000">
              <a:off x="8070344" y="4333958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60BEEB"/>
            </a:solidFill>
            <a:ln>
              <a:solidFill>
                <a:srgbClr val="61BDE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Triángulo 35">
              <a:extLst>
                <a:ext uri="{FF2B5EF4-FFF2-40B4-BE49-F238E27FC236}">
                  <a16:creationId xmlns:a16="http://schemas.microsoft.com/office/drawing/2014/main" id="{53357BFE-AF7C-8247-8A1E-1A43AA4B85DD}"/>
                </a:ext>
              </a:extLst>
            </p:cNvPr>
            <p:cNvSpPr/>
            <p:nvPr/>
          </p:nvSpPr>
          <p:spPr>
            <a:xfrm rot="10800000">
              <a:off x="8829296" y="2950816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C4B9E7"/>
            </a:solidFill>
            <a:ln>
              <a:solidFill>
                <a:srgbClr val="C4B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Triángulo 36">
              <a:extLst>
                <a:ext uri="{FF2B5EF4-FFF2-40B4-BE49-F238E27FC236}">
                  <a16:creationId xmlns:a16="http://schemas.microsoft.com/office/drawing/2014/main" id="{078AE406-C3C6-E840-A3C6-458A3B1D77E4}"/>
                </a:ext>
              </a:extLst>
            </p:cNvPr>
            <p:cNvSpPr/>
            <p:nvPr/>
          </p:nvSpPr>
          <p:spPr>
            <a:xfrm>
              <a:off x="8829520" y="1567679"/>
              <a:ext cx="1498387" cy="1383126"/>
            </a:xfrm>
            <a:prstGeom prst="triangle">
              <a:avLst>
                <a:gd name="adj" fmla="val 50500"/>
              </a:avLst>
            </a:prstGeom>
            <a:solidFill>
              <a:srgbClr val="559B8E"/>
            </a:solidFill>
            <a:ln>
              <a:solidFill>
                <a:srgbClr val="559B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Triángulo 64">
              <a:extLst>
                <a:ext uri="{FF2B5EF4-FFF2-40B4-BE49-F238E27FC236}">
                  <a16:creationId xmlns:a16="http://schemas.microsoft.com/office/drawing/2014/main" id="{2EFF9C11-E881-624E-A763-4641E60DEFDF}"/>
                </a:ext>
              </a:extLst>
            </p:cNvPr>
            <p:cNvSpPr/>
            <p:nvPr/>
          </p:nvSpPr>
          <p:spPr>
            <a:xfrm>
              <a:off x="2969221" y="1758106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D295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Triángulo 65">
              <a:extLst>
                <a:ext uri="{FF2B5EF4-FFF2-40B4-BE49-F238E27FC236}">
                  <a16:creationId xmlns:a16="http://schemas.microsoft.com/office/drawing/2014/main" id="{1BE5E38B-F307-1D45-98B0-BCEF1013086C}"/>
                </a:ext>
              </a:extLst>
            </p:cNvPr>
            <p:cNvSpPr/>
            <p:nvPr/>
          </p:nvSpPr>
          <p:spPr>
            <a:xfrm>
              <a:off x="4454917" y="1758106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ECA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7" name="Triángulo 66">
              <a:extLst>
                <a:ext uri="{FF2B5EF4-FFF2-40B4-BE49-F238E27FC236}">
                  <a16:creationId xmlns:a16="http://schemas.microsoft.com/office/drawing/2014/main" id="{3D45AE1C-CE28-CF47-AA5C-E6F83C2C7C30}"/>
                </a:ext>
              </a:extLst>
            </p:cNvPr>
            <p:cNvSpPr/>
            <p:nvPr/>
          </p:nvSpPr>
          <p:spPr>
            <a:xfrm>
              <a:off x="5971971" y="1758106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86CC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8" name="Triángulo 67">
              <a:extLst>
                <a:ext uri="{FF2B5EF4-FFF2-40B4-BE49-F238E27FC236}">
                  <a16:creationId xmlns:a16="http://schemas.microsoft.com/office/drawing/2014/main" id="{50559AF5-B52A-0D4D-9A1C-BFAF0780D06A}"/>
                </a:ext>
              </a:extLst>
            </p:cNvPr>
            <p:cNvSpPr/>
            <p:nvPr/>
          </p:nvSpPr>
          <p:spPr>
            <a:xfrm>
              <a:off x="7478130" y="1758106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6BB4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9" name="Triángulo 68">
              <a:extLst>
                <a:ext uri="{FF2B5EF4-FFF2-40B4-BE49-F238E27FC236}">
                  <a16:creationId xmlns:a16="http://schemas.microsoft.com/office/drawing/2014/main" id="{2134FA17-D449-CF4E-8661-34D88056B1E9}"/>
                </a:ext>
              </a:extLst>
            </p:cNvPr>
            <p:cNvSpPr/>
            <p:nvPr/>
          </p:nvSpPr>
          <p:spPr>
            <a:xfrm>
              <a:off x="8991813" y="1758106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559B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0" name="Triángulo 69">
              <a:extLst>
                <a:ext uri="{FF2B5EF4-FFF2-40B4-BE49-F238E27FC236}">
                  <a16:creationId xmlns:a16="http://schemas.microsoft.com/office/drawing/2014/main" id="{7D3D3469-352F-634C-A178-F4A6F572E254}"/>
                </a:ext>
              </a:extLst>
            </p:cNvPr>
            <p:cNvSpPr/>
            <p:nvPr/>
          </p:nvSpPr>
          <p:spPr>
            <a:xfrm>
              <a:off x="9732540" y="3146520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A3C2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1" name="Triángulo 70">
              <a:extLst>
                <a:ext uri="{FF2B5EF4-FFF2-40B4-BE49-F238E27FC236}">
                  <a16:creationId xmlns:a16="http://schemas.microsoft.com/office/drawing/2014/main" id="{EC9B8090-0884-614E-9E8D-E75D43B2C8FB}"/>
                </a:ext>
              </a:extLst>
            </p:cNvPr>
            <p:cNvSpPr/>
            <p:nvPr/>
          </p:nvSpPr>
          <p:spPr>
            <a:xfrm>
              <a:off x="8227332" y="3146520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DFB1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2" name="Triángulo 71">
              <a:extLst>
                <a:ext uri="{FF2B5EF4-FFF2-40B4-BE49-F238E27FC236}">
                  <a16:creationId xmlns:a16="http://schemas.microsoft.com/office/drawing/2014/main" id="{499AB9B5-0E9A-C94F-9595-03456331FBD5}"/>
                </a:ext>
              </a:extLst>
            </p:cNvPr>
            <p:cNvSpPr/>
            <p:nvPr/>
          </p:nvSpPr>
          <p:spPr>
            <a:xfrm rot="10800000">
              <a:off x="8984175" y="3048835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C4B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3" name="Triángulo 72">
              <a:extLst>
                <a:ext uri="{FF2B5EF4-FFF2-40B4-BE49-F238E27FC236}">
                  <a16:creationId xmlns:a16="http://schemas.microsoft.com/office/drawing/2014/main" id="{428CE632-2E9C-1A4E-8344-FFE5EC19A3A2}"/>
                </a:ext>
              </a:extLst>
            </p:cNvPr>
            <p:cNvSpPr/>
            <p:nvPr/>
          </p:nvSpPr>
          <p:spPr>
            <a:xfrm>
              <a:off x="6720895" y="3146520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F0B1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4" name="Triángulo 73">
              <a:extLst>
                <a:ext uri="{FF2B5EF4-FFF2-40B4-BE49-F238E27FC236}">
                  <a16:creationId xmlns:a16="http://schemas.microsoft.com/office/drawing/2014/main" id="{5516A827-7CF8-D64E-B407-6DFCD9755E6B}"/>
                </a:ext>
              </a:extLst>
            </p:cNvPr>
            <p:cNvSpPr/>
            <p:nvPr/>
          </p:nvSpPr>
          <p:spPr>
            <a:xfrm rot="10800000">
              <a:off x="7477657" y="3057746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ECA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5" name="Triángulo 74">
              <a:extLst>
                <a:ext uri="{FF2B5EF4-FFF2-40B4-BE49-F238E27FC236}">
                  <a16:creationId xmlns:a16="http://schemas.microsoft.com/office/drawing/2014/main" id="{56F855AF-5A03-6C4B-97C3-A4688BC41489}"/>
                </a:ext>
              </a:extLst>
            </p:cNvPr>
            <p:cNvSpPr/>
            <p:nvPr/>
          </p:nvSpPr>
          <p:spPr>
            <a:xfrm rot="10800000">
              <a:off x="5964254" y="3034314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ECA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6" name="Triángulo 75">
              <a:extLst>
                <a:ext uri="{FF2B5EF4-FFF2-40B4-BE49-F238E27FC236}">
                  <a16:creationId xmlns:a16="http://schemas.microsoft.com/office/drawing/2014/main" id="{3DEF62B8-4CBA-7249-92C4-EA3D5F3B1D6A}"/>
                </a:ext>
              </a:extLst>
            </p:cNvPr>
            <p:cNvSpPr/>
            <p:nvPr/>
          </p:nvSpPr>
          <p:spPr>
            <a:xfrm>
              <a:off x="5214545" y="3135899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F0B1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7" name="Triángulo 76">
              <a:extLst>
                <a:ext uri="{FF2B5EF4-FFF2-40B4-BE49-F238E27FC236}">
                  <a16:creationId xmlns:a16="http://schemas.microsoft.com/office/drawing/2014/main" id="{D2AE96C0-F15F-6346-A2E3-40E6AC5DE70E}"/>
                </a:ext>
              </a:extLst>
            </p:cNvPr>
            <p:cNvSpPr/>
            <p:nvPr/>
          </p:nvSpPr>
          <p:spPr>
            <a:xfrm rot="10800000">
              <a:off x="4465331" y="3041793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ECA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8" name="Triángulo 77">
              <a:extLst>
                <a:ext uri="{FF2B5EF4-FFF2-40B4-BE49-F238E27FC236}">
                  <a16:creationId xmlns:a16="http://schemas.microsoft.com/office/drawing/2014/main" id="{2F9D6026-6B73-6440-9303-2110DB501B92}"/>
                </a:ext>
              </a:extLst>
            </p:cNvPr>
            <p:cNvSpPr/>
            <p:nvPr/>
          </p:nvSpPr>
          <p:spPr>
            <a:xfrm>
              <a:off x="3716356" y="3135899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E1B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0" name="Triángulo 79">
              <a:extLst>
                <a:ext uri="{FF2B5EF4-FFF2-40B4-BE49-F238E27FC236}">
                  <a16:creationId xmlns:a16="http://schemas.microsoft.com/office/drawing/2014/main" id="{24BF0EC9-EE8F-CF42-BBF9-16DCB2797908}"/>
                </a:ext>
              </a:extLst>
            </p:cNvPr>
            <p:cNvSpPr/>
            <p:nvPr/>
          </p:nvSpPr>
          <p:spPr>
            <a:xfrm rot="10800000">
              <a:off x="2966956" y="3040223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C4B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1" name="Triángulo 80">
              <a:extLst>
                <a:ext uri="{FF2B5EF4-FFF2-40B4-BE49-F238E27FC236}">
                  <a16:creationId xmlns:a16="http://schemas.microsoft.com/office/drawing/2014/main" id="{8180B90F-BD13-E840-924D-368FABCFD929}"/>
                </a:ext>
              </a:extLst>
            </p:cNvPr>
            <p:cNvSpPr/>
            <p:nvPr/>
          </p:nvSpPr>
          <p:spPr>
            <a:xfrm rot="10800000">
              <a:off x="3716355" y="4420896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12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2" name="Triángulo 81">
              <a:extLst>
                <a:ext uri="{FF2B5EF4-FFF2-40B4-BE49-F238E27FC236}">
                  <a16:creationId xmlns:a16="http://schemas.microsoft.com/office/drawing/2014/main" id="{F21760DF-987B-B049-8B93-9F184AC2A658}"/>
                </a:ext>
              </a:extLst>
            </p:cNvPr>
            <p:cNvSpPr/>
            <p:nvPr/>
          </p:nvSpPr>
          <p:spPr>
            <a:xfrm rot="10800000">
              <a:off x="5209565" y="4424917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1C9A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3" name="Triángulo 82">
              <a:extLst>
                <a:ext uri="{FF2B5EF4-FFF2-40B4-BE49-F238E27FC236}">
                  <a16:creationId xmlns:a16="http://schemas.microsoft.com/office/drawing/2014/main" id="{CBB1283B-64D3-FF45-9397-2ABC15C55B39}"/>
                </a:ext>
              </a:extLst>
            </p:cNvPr>
            <p:cNvSpPr/>
            <p:nvPr/>
          </p:nvSpPr>
          <p:spPr>
            <a:xfrm rot="10800000">
              <a:off x="6705016" y="4408525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3AAE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4" name="Triángulo 83">
              <a:extLst>
                <a:ext uri="{FF2B5EF4-FFF2-40B4-BE49-F238E27FC236}">
                  <a16:creationId xmlns:a16="http://schemas.microsoft.com/office/drawing/2014/main" id="{37D1C4DF-A3D8-6446-B69A-C1F5F5C1BE46}"/>
                </a:ext>
              </a:extLst>
            </p:cNvPr>
            <p:cNvSpPr/>
            <p:nvPr/>
          </p:nvSpPr>
          <p:spPr>
            <a:xfrm rot="10800000">
              <a:off x="8214952" y="4408526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61BDE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5" name="Triángulo 84">
              <a:extLst>
                <a:ext uri="{FF2B5EF4-FFF2-40B4-BE49-F238E27FC236}">
                  <a16:creationId xmlns:a16="http://schemas.microsoft.com/office/drawing/2014/main" id="{45503499-A9D3-9640-B4EB-C048CD35A34E}"/>
                </a:ext>
              </a:extLst>
            </p:cNvPr>
            <p:cNvSpPr/>
            <p:nvPr/>
          </p:nvSpPr>
          <p:spPr>
            <a:xfrm rot="10800000">
              <a:off x="9745726" y="4424917"/>
              <a:ext cx="1188789" cy="1103952"/>
            </a:xfrm>
            <a:prstGeom prst="triangle">
              <a:avLst>
                <a:gd name="adj" fmla="val 50500"/>
              </a:avLst>
            </a:prstGeom>
            <a:solidFill>
              <a:schemeClr val="bg1"/>
            </a:solidFill>
            <a:ln>
              <a:solidFill>
                <a:srgbClr val="8CD0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88" name="Imagen 87">
            <a:extLst>
              <a:ext uri="{FF2B5EF4-FFF2-40B4-BE49-F238E27FC236}">
                <a16:creationId xmlns:a16="http://schemas.microsoft.com/office/drawing/2014/main" id="{0477C5DB-AE5B-9D44-973E-59B2786DA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98" y="2459240"/>
            <a:ext cx="221638" cy="157243"/>
          </a:xfrm>
          <a:prstGeom prst="rect">
            <a:avLst/>
          </a:prstGeom>
        </p:spPr>
      </p:pic>
      <p:pic>
        <p:nvPicPr>
          <p:cNvPr id="89" name="Imagen 88">
            <a:extLst>
              <a:ext uri="{FF2B5EF4-FFF2-40B4-BE49-F238E27FC236}">
                <a16:creationId xmlns:a16="http://schemas.microsoft.com/office/drawing/2014/main" id="{12A326B1-CBD2-E248-8062-00CE73B7F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1653" y="4238712"/>
            <a:ext cx="221638" cy="157243"/>
          </a:xfrm>
          <a:prstGeom prst="rect">
            <a:avLst/>
          </a:prstGeom>
        </p:spPr>
      </p:pic>
      <p:pic>
        <p:nvPicPr>
          <p:cNvPr id="90" name="Imagen 89">
            <a:extLst>
              <a:ext uri="{FF2B5EF4-FFF2-40B4-BE49-F238E27FC236}">
                <a16:creationId xmlns:a16="http://schemas.microsoft.com/office/drawing/2014/main" id="{8260C664-8B62-3A49-806B-BC747B94C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096" y="3864715"/>
            <a:ext cx="221638" cy="157243"/>
          </a:xfrm>
          <a:prstGeom prst="rect">
            <a:avLst/>
          </a:prstGeom>
        </p:spPr>
      </p:pic>
      <p:sp>
        <p:nvSpPr>
          <p:cNvPr id="91" name="CuadroTexto 90">
            <a:extLst>
              <a:ext uri="{FF2B5EF4-FFF2-40B4-BE49-F238E27FC236}">
                <a16:creationId xmlns:a16="http://schemas.microsoft.com/office/drawing/2014/main" id="{5BC3D383-0DA2-2641-8FD7-23AE194D9E92}"/>
              </a:ext>
            </a:extLst>
          </p:cNvPr>
          <p:cNvSpPr txBox="1"/>
          <p:nvPr/>
        </p:nvSpPr>
        <p:spPr>
          <a:xfrm>
            <a:off x="591672" y="457200"/>
            <a:ext cx="10711542" cy="523220"/>
          </a:xfrm>
          <a:prstGeom prst="rect">
            <a:avLst/>
          </a:prstGeom>
          <a:solidFill>
            <a:srgbClr val="7030A0"/>
          </a:solidFill>
          <a:ln w="5715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701229151">
                  <a:custGeom>
                    <a:avLst/>
                    <a:gdLst>
                      <a:gd name="connsiteX0" fmla="*/ 0 w 10711542"/>
                      <a:gd name="connsiteY0" fmla="*/ 0 h 523220"/>
                      <a:gd name="connsiteX1" fmla="*/ 809317 w 10711542"/>
                      <a:gd name="connsiteY1" fmla="*/ 0 h 523220"/>
                      <a:gd name="connsiteX2" fmla="*/ 1083056 w 10711542"/>
                      <a:gd name="connsiteY2" fmla="*/ 0 h 523220"/>
                      <a:gd name="connsiteX3" fmla="*/ 1785257 w 10711542"/>
                      <a:gd name="connsiteY3" fmla="*/ 0 h 523220"/>
                      <a:gd name="connsiteX4" fmla="*/ 2487458 w 10711542"/>
                      <a:gd name="connsiteY4" fmla="*/ 0 h 523220"/>
                      <a:gd name="connsiteX5" fmla="*/ 3189659 w 10711542"/>
                      <a:gd name="connsiteY5" fmla="*/ 0 h 523220"/>
                      <a:gd name="connsiteX6" fmla="*/ 3677629 w 10711542"/>
                      <a:gd name="connsiteY6" fmla="*/ 0 h 523220"/>
                      <a:gd name="connsiteX7" fmla="*/ 3951369 w 10711542"/>
                      <a:gd name="connsiteY7" fmla="*/ 0 h 523220"/>
                      <a:gd name="connsiteX8" fmla="*/ 4439339 w 10711542"/>
                      <a:gd name="connsiteY8" fmla="*/ 0 h 523220"/>
                      <a:gd name="connsiteX9" fmla="*/ 4820194 w 10711542"/>
                      <a:gd name="connsiteY9" fmla="*/ 0 h 523220"/>
                      <a:gd name="connsiteX10" fmla="*/ 5629510 w 10711542"/>
                      <a:gd name="connsiteY10" fmla="*/ 0 h 523220"/>
                      <a:gd name="connsiteX11" fmla="*/ 5903250 w 10711542"/>
                      <a:gd name="connsiteY11" fmla="*/ 0 h 523220"/>
                      <a:gd name="connsiteX12" fmla="*/ 6498335 w 10711542"/>
                      <a:gd name="connsiteY12" fmla="*/ 0 h 523220"/>
                      <a:gd name="connsiteX13" fmla="*/ 6879190 w 10711542"/>
                      <a:gd name="connsiteY13" fmla="*/ 0 h 523220"/>
                      <a:gd name="connsiteX14" fmla="*/ 7581391 w 10711542"/>
                      <a:gd name="connsiteY14" fmla="*/ 0 h 523220"/>
                      <a:gd name="connsiteX15" fmla="*/ 8069362 w 10711542"/>
                      <a:gd name="connsiteY15" fmla="*/ 0 h 523220"/>
                      <a:gd name="connsiteX16" fmla="*/ 8878678 w 10711542"/>
                      <a:gd name="connsiteY16" fmla="*/ 0 h 523220"/>
                      <a:gd name="connsiteX17" fmla="*/ 9152418 w 10711542"/>
                      <a:gd name="connsiteY17" fmla="*/ 0 h 523220"/>
                      <a:gd name="connsiteX18" fmla="*/ 9533272 w 10711542"/>
                      <a:gd name="connsiteY18" fmla="*/ 0 h 523220"/>
                      <a:gd name="connsiteX19" fmla="*/ 10711542 w 10711542"/>
                      <a:gd name="connsiteY19" fmla="*/ 0 h 523220"/>
                      <a:gd name="connsiteX20" fmla="*/ 10711542 w 10711542"/>
                      <a:gd name="connsiteY20" fmla="*/ 523220 h 523220"/>
                      <a:gd name="connsiteX21" fmla="*/ 10009341 w 10711542"/>
                      <a:gd name="connsiteY21" fmla="*/ 523220 h 523220"/>
                      <a:gd name="connsiteX22" fmla="*/ 9414255 w 10711542"/>
                      <a:gd name="connsiteY22" fmla="*/ 523220 h 523220"/>
                      <a:gd name="connsiteX23" fmla="*/ 8926285 w 10711542"/>
                      <a:gd name="connsiteY23" fmla="*/ 523220 h 523220"/>
                      <a:gd name="connsiteX24" fmla="*/ 8224084 w 10711542"/>
                      <a:gd name="connsiteY24" fmla="*/ 523220 h 523220"/>
                      <a:gd name="connsiteX25" fmla="*/ 7628998 w 10711542"/>
                      <a:gd name="connsiteY25" fmla="*/ 523220 h 523220"/>
                      <a:gd name="connsiteX26" fmla="*/ 7141028 w 10711542"/>
                      <a:gd name="connsiteY26" fmla="*/ 523220 h 523220"/>
                      <a:gd name="connsiteX27" fmla="*/ 6867289 w 10711542"/>
                      <a:gd name="connsiteY27" fmla="*/ 523220 h 523220"/>
                      <a:gd name="connsiteX28" fmla="*/ 6057972 w 10711542"/>
                      <a:gd name="connsiteY28" fmla="*/ 523220 h 523220"/>
                      <a:gd name="connsiteX29" fmla="*/ 5677117 w 10711542"/>
                      <a:gd name="connsiteY29" fmla="*/ 523220 h 523220"/>
                      <a:gd name="connsiteX30" fmla="*/ 5296262 w 10711542"/>
                      <a:gd name="connsiteY30" fmla="*/ 523220 h 523220"/>
                      <a:gd name="connsiteX31" fmla="*/ 4915408 w 10711542"/>
                      <a:gd name="connsiteY31" fmla="*/ 523220 h 523220"/>
                      <a:gd name="connsiteX32" fmla="*/ 4320322 w 10711542"/>
                      <a:gd name="connsiteY32" fmla="*/ 523220 h 523220"/>
                      <a:gd name="connsiteX33" fmla="*/ 3511005 w 10711542"/>
                      <a:gd name="connsiteY33" fmla="*/ 523220 h 523220"/>
                      <a:gd name="connsiteX34" fmla="*/ 3130151 w 10711542"/>
                      <a:gd name="connsiteY34" fmla="*/ 523220 h 523220"/>
                      <a:gd name="connsiteX35" fmla="*/ 2535065 w 10711542"/>
                      <a:gd name="connsiteY35" fmla="*/ 523220 h 523220"/>
                      <a:gd name="connsiteX36" fmla="*/ 2047095 w 10711542"/>
                      <a:gd name="connsiteY36" fmla="*/ 523220 h 523220"/>
                      <a:gd name="connsiteX37" fmla="*/ 1666240 w 10711542"/>
                      <a:gd name="connsiteY37" fmla="*/ 523220 h 523220"/>
                      <a:gd name="connsiteX38" fmla="*/ 856923 w 10711542"/>
                      <a:gd name="connsiteY38" fmla="*/ 523220 h 523220"/>
                      <a:gd name="connsiteX39" fmla="*/ 583184 w 10711542"/>
                      <a:gd name="connsiteY39" fmla="*/ 523220 h 523220"/>
                      <a:gd name="connsiteX40" fmla="*/ 0 w 10711542"/>
                      <a:gd name="connsiteY40" fmla="*/ 523220 h 523220"/>
                      <a:gd name="connsiteX41" fmla="*/ 0 w 10711542"/>
                      <a:gd name="connsiteY41" fmla="*/ 0 h 5232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10711542" h="523220" fill="none" extrusionOk="0">
                        <a:moveTo>
                          <a:pt x="0" y="0"/>
                        </a:moveTo>
                        <a:cubicBezTo>
                          <a:pt x="397033" y="-53211"/>
                          <a:pt x="544034" y="62231"/>
                          <a:pt x="809317" y="0"/>
                        </a:cubicBezTo>
                        <a:cubicBezTo>
                          <a:pt x="1074600" y="-62231"/>
                          <a:pt x="1021026" y="19580"/>
                          <a:pt x="1083056" y="0"/>
                        </a:cubicBezTo>
                        <a:cubicBezTo>
                          <a:pt x="1145086" y="-19580"/>
                          <a:pt x="1464450" y="24814"/>
                          <a:pt x="1785257" y="0"/>
                        </a:cubicBezTo>
                        <a:cubicBezTo>
                          <a:pt x="2106064" y="-24814"/>
                          <a:pt x="2280149" y="64577"/>
                          <a:pt x="2487458" y="0"/>
                        </a:cubicBezTo>
                        <a:cubicBezTo>
                          <a:pt x="2694767" y="-64577"/>
                          <a:pt x="3037614" y="82341"/>
                          <a:pt x="3189659" y="0"/>
                        </a:cubicBezTo>
                        <a:cubicBezTo>
                          <a:pt x="3341704" y="-82341"/>
                          <a:pt x="3564260" y="40126"/>
                          <a:pt x="3677629" y="0"/>
                        </a:cubicBezTo>
                        <a:cubicBezTo>
                          <a:pt x="3790998" y="-40126"/>
                          <a:pt x="3851210" y="8169"/>
                          <a:pt x="3951369" y="0"/>
                        </a:cubicBezTo>
                        <a:cubicBezTo>
                          <a:pt x="4051528" y="-8169"/>
                          <a:pt x="4320320" y="31529"/>
                          <a:pt x="4439339" y="0"/>
                        </a:cubicBezTo>
                        <a:cubicBezTo>
                          <a:pt x="4558358" y="-31529"/>
                          <a:pt x="4646669" y="4135"/>
                          <a:pt x="4820194" y="0"/>
                        </a:cubicBezTo>
                        <a:cubicBezTo>
                          <a:pt x="4993719" y="-4135"/>
                          <a:pt x="5463434" y="20600"/>
                          <a:pt x="5629510" y="0"/>
                        </a:cubicBezTo>
                        <a:cubicBezTo>
                          <a:pt x="5795586" y="-20600"/>
                          <a:pt x="5788877" y="14451"/>
                          <a:pt x="5903250" y="0"/>
                        </a:cubicBezTo>
                        <a:cubicBezTo>
                          <a:pt x="6017623" y="-14451"/>
                          <a:pt x="6229149" y="66970"/>
                          <a:pt x="6498335" y="0"/>
                        </a:cubicBezTo>
                        <a:cubicBezTo>
                          <a:pt x="6767521" y="-66970"/>
                          <a:pt x="6786159" y="19678"/>
                          <a:pt x="6879190" y="0"/>
                        </a:cubicBezTo>
                        <a:cubicBezTo>
                          <a:pt x="6972222" y="-19678"/>
                          <a:pt x="7398855" y="29920"/>
                          <a:pt x="7581391" y="0"/>
                        </a:cubicBezTo>
                        <a:cubicBezTo>
                          <a:pt x="7763927" y="-29920"/>
                          <a:pt x="7923234" y="20520"/>
                          <a:pt x="8069362" y="0"/>
                        </a:cubicBezTo>
                        <a:cubicBezTo>
                          <a:pt x="8215490" y="-20520"/>
                          <a:pt x="8624403" y="82049"/>
                          <a:pt x="8878678" y="0"/>
                        </a:cubicBezTo>
                        <a:cubicBezTo>
                          <a:pt x="9132953" y="-82049"/>
                          <a:pt x="9067767" y="788"/>
                          <a:pt x="9152418" y="0"/>
                        </a:cubicBezTo>
                        <a:cubicBezTo>
                          <a:pt x="9237069" y="-788"/>
                          <a:pt x="9379200" y="19803"/>
                          <a:pt x="9533272" y="0"/>
                        </a:cubicBezTo>
                        <a:cubicBezTo>
                          <a:pt x="9687344" y="-19803"/>
                          <a:pt x="10335426" y="123693"/>
                          <a:pt x="10711542" y="0"/>
                        </a:cubicBezTo>
                        <a:cubicBezTo>
                          <a:pt x="10713117" y="153803"/>
                          <a:pt x="10682160" y="296506"/>
                          <a:pt x="10711542" y="523220"/>
                        </a:cubicBezTo>
                        <a:cubicBezTo>
                          <a:pt x="10490024" y="570449"/>
                          <a:pt x="10331737" y="515706"/>
                          <a:pt x="10009341" y="523220"/>
                        </a:cubicBezTo>
                        <a:cubicBezTo>
                          <a:pt x="9686945" y="530734"/>
                          <a:pt x="9618361" y="495821"/>
                          <a:pt x="9414255" y="523220"/>
                        </a:cubicBezTo>
                        <a:cubicBezTo>
                          <a:pt x="9210149" y="550619"/>
                          <a:pt x="9167290" y="517954"/>
                          <a:pt x="8926285" y="523220"/>
                        </a:cubicBezTo>
                        <a:cubicBezTo>
                          <a:pt x="8685280" y="528486"/>
                          <a:pt x="8431661" y="506333"/>
                          <a:pt x="8224084" y="523220"/>
                        </a:cubicBezTo>
                        <a:cubicBezTo>
                          <a:pt x="8016507" y="540107"/>
                          <a:pt x="7751308" y="507765"/>
                          <a:pt x="7628998" y="523220"/>
                        </a:cubicBezTo>
                        <a:cubicBezTo>
                          <a:pt x="7506688" y="538675"/>
                          <a:pt x="7241252" y="506833"/>
                          <a:pt x="7141028" y="523220"/>
                        </a:cubicBezTo>
                        <a:cubicBezTo>
                          <a:pt x="7040804" y="539607"/>
                          <a:pt x="6966316" y="490927"/>
                          <a:pt x="6867289" y="523220"/>
                        </a:cubicBezTo>
                        <a:cubicBezTo>
                          <a:pt x="6768262" y="555513"/>
                          <a:pt x="6247607" y="472453"/>
                          <a:pt x="6057972" y="523220"/>
                        </a:cubicBezTo>
                        <a:cubicBezTo>
                          <a:pt x="5868337" y="573987"/>
                          <a:pt x="5837159" y="501554"/>
                          <a:pt x="5677117" y="523220"/>
                        </a:cubicBezTo>
                        <a:cubicBezTo>
                          <a:pt x="5517075" y="544886"/>
                          <a:pt x="5376709" y="513708"/>
                          <a:pt x="5296262" y="523220"/>
                        </a:cubicBezTo>
                        <a:cubicBezTo>
                          <a:pt x="5215816" y="532732"/>
                          <a:pt x="5060138" y="521810"/>
                          <a:pt x="4915408" y="523220"/>
                        </a:cubicBezTo>
                        <a:cubicBezTo>
                          <a:pt x="4770678" y="524630"/>
                          <a:pt x="4461309" y="491976"/>
                          <a:pt x="4320322" y="523220"/>
                        </a:cubicBezTo>
                        <a:cubicBezTo>
                          <a:pt x="4179335" y="554464"/>
                          <a:pt x="3677464" y="522417"/>
                          <a:pt x="3511005" y="523220"/>
                        </a:cubicBezTo>
                        <a:cubicBezTo>
                          <a:pt x="3344546" y="524023"/>
                          <a:pt x="3297875" y="513706"/>
                          <a:pt x="3130151" y="523220"/>
                        </a:cubicBezTo>
                        <a:cubicBezTo>
                          <a:pt x="2962427" y="532734"/>
                          <a:pt x="2670866" y="456416"/>
                          <a:pt x="2535065" y="523220"/>
                        </a:cubicBezTo>
                        <a:cubicBezTo>
                          <a:pt x="2399264" y="590024"/>
                          <a:pt x="2221254" y="488843"/>
                          <a:pt x="2047095" y="523220"/>
                        </a:cubicBezTo>
                        <a:cubicBezTo>
                          <a:pt x="1872936" y="557597"/>
                          <a:pt x="1761917" y="510265"/>
                          <a:pt x="1666240" y="523220"/>
                        </a:cubicBezTo>
                        <a:cubicBezTo>
                          <a:pt x="1570563" y="536175"/>
                          <a:pt x="1154643" y="503492"/>
                          <a:pt x="856923" y="523220"/>
                        </a:cubicBezTo>
                        <a:cubicBezTo>
                          <a:pt x="559203" y="542948"/>
                          <a:pt x="703439" y="502722"/>
                          <a:pt x="583184" y="523220"/>
                        </a:cubicBezTo>
                        <a:cubicBezTo>
                          <a:pt x="462929" y="543718"/>
                          <a:pt x="261186" y="518912"/>
                          <a:pt x="0" y="523220"/>
                        </a:cubicBezTo>
                        <a:cubicBezTo>
                          <a:pt x="-34476" y="382714"/>
                          <a:pt x="26230" y="232319"/>
                          <a:pt x="0" y="0"/>
                        </a:cubicBezTo>
                        <a:close/>
                      </a:path>
                      <a:path w="10711542" h="523220" stroke="0" extrusionOk="0">
                        <a:moveTo>
                          <a:pt x="0" y="0"/>
                        </a:moveTo>
                        <a:cubicBezTo>
                          <a:pt x="182071" y="-41662"/>
                          <a:pt x="261919" y="12998"/>
                          <a:pt x="380855" y="0"/>
                        </a:cubicBezTo>
                        <a:cubicBezTo>
                          <a:pt x="499791" y="-12998"/>
                          <a:pt x="711597" y="19784"/>
                          <a:pt x="868825" y="0"/>
                        </a:cubicBezTo>
                        <a:cubicBezTo>
                          <a:pt x="1026053" y="-19784"/>
                          <a:pt x="1423170" y="64699"/>
                          <a:pt x="1571026" y="0"/>
                        </a:cubicBezTo>
                        <a:cubicBezTo>
                          <a:pt x="1718882" y="-64699"/>
                          <a:pt x="1756485" y="13489"/>
                          <a:pt x="1844766" y="0"/>
                        </a:cubicBezTo>
                        <a:cubicBezTo>
                          <a:pt x="1933047" y="-13489"/>
                          <a:pt x="2067384" y="11840"/>
                          <a:pt x="2225620" y="0"/>
                        </a:cubicBezTo>
                        <a:cubicBezTo>
                          <a:pt x="2383856" y="-11840"/>
                          <a:pt x="2408847" y="19243"/>
                          <a:pt x="2499360" y="0"/>
                        </a:cubicBezTo>
                        <a:cubicBezTo>
                          <a:pt x="2589873" y="-19243"/>
                          <a:pt x="2763742" y="977"/>
                          <a:pt x="2987330" y="0"/>
                        </a:cubicBezTo>
                        <a:cubicBezTo>
                          <a:pt x="3210918" y="-977"/>
                          <a:pt x="3252407" y="630"/>
                          <a:pt x="3368185" y="0"/>
                        </a:cubicBezTo>
                        <a:cubicBezTo>
                          <a:pt x="3483963" y="-630"/>
                          <a:pt x="3695035" y="10351"/>
                          <a:pt x="3963271" y="0"/>
                        </a:cubicBezTo>
                        <a:cubicBezTo>
                          <a:pt x="4231507" y="-10351"/>
                          <a:pt x="4357504" y="80008"/>
                          <a:pt x="4665472" y="0"/>
                        </a:cubicBezTo>
                        <a:cubicBezTo>
                          <a:pt x="4973440" y="-80008"/>
                          <a:pt x="5014322" y="19288"/>
                          <a:pt x="5153442" y="0"/>
                        </a:cubicBezTo>
                        <a:cubicBezTo>
                          <a:pt x="5292562" y="-19288"/>
                          <a:pt x="5371297" y="31197"/>
                          <a:pt x="5427181" y="0"/>
                        </a:cubicBezTo>
                        <a:cubicBezTo>
                          <a:pt x="5483065" y="-31197"/>
                          <a:pt x="5837843" y="20187"/>
                          <a:pt x="6022267" y="0"/>
                        </a:cubicBezTo>
                        <a:cubicBezTo>
                          <a:pt x="6206691" y="-20187"/>
                          <a:pt x="6383769" y="59184"/>
                          <a:pt x="6617353" y="0"/>
                        </a:cubicBezTo>
                        <a:cubicBezTo>
                          <a:pt x="6850937" y="-59184"/>
                          <a:pt x="6918586" y="8245"/>
                          <a:pt x="6998207" y="0"/>
                        </a:cubicBezTo>
                        <a:cubicBezTo>
                          <a:pt x="7077828" y="-8245"/>
                          <a:pt x="7473740" y="3183"/>
                          <a:pt x="7593293" y="0"/>
                        </a:cubicBezTo>
                        <a:cubicBezTo>
                          <a:pt x="7712846" y="-3183"/>
                          <a:pt x="8115509" y="14893"/>
                          <a:pt x="8402610" y="0"/>
                        </a:cubicBezTo>
                        <a:cubicBezTo>
                          <a:pt x="8689711" y="-14893"/>
                          <a:pt x="8954346" y="55290"/>
                          <a:pt x="9211926" y="0"/>
                        </a:cubicBezTo>
                        <a:cubicBezTo>
                          <a:pt x="9469506" y="-55290"/>
                          <a:pt x="9711813" y="28819"/>
                          <a:pt x="10021243" y="0"/>
                        </a:cubicBezTo>
                        <a:cubicBezTo>
                          <a:pt x="10330673" y="-28819"/>
                          <a:pt x="10566493" y="82267"/>
                          <a:pt x="10711542" y="0"/>
                        </a:cubicBezTo>
                        <a:cubicBezTo>
                          <a:pt x="10759174" y="258917"/>
                          <a:pt x="10669471" y="344825"/>
                          <a:pt x="10711542" y="523220"/>
                        </a:cubicBezTo>
                        <a:cubicBezTo>
                          <a:pt x="10627806" y="550858"/>
                          <a:pt x="10521840" y="518155"/>
                          <a:pt x="10437803" y="523220"/>
                        </a:cubicBezTo>
                        <a:cubicBezTo>
                          <a:pt x="10353766" y="528285"/>
                          <a:pt x="10177268" y="507313"/>
                          <a:pt x="9949832" y="523220"/>
                        </a:cubicBezTo>
                        <a:cubicBezTo>
                          <a:pt x="9722396" y="539127"/>
                          <a:pt x="9667951" y="468587"/>
                          <a:pt x="9461862" y="523220"/>
                        </a:cubicBezTo>
                        <a:cubicBezTo>
                          <a:pt x="9255773" y="577853"/>
                          <a:pt x="9076475" y="505455"/>
                          <a:pt x="8973892" y="523220"/>
                        </a:cubicBezTo>
                        <a:cubicBezTo>
                          <a:pt x="8871309" y="540985"/>
                          <a:pt x="8432738" y="457514"/>
                          <a:pt x="8164575" y="523220"/>
                        </a:cubicBezTo>
                        <a:cubicBezTo>
                          <a:pt x="7896412" y="588926"/>
                          <a:pt x="7900621" y="503054"/>
                          <a:pt x="7676605" y="523220"/>
                        </a:cubicBezTo>
                        <a:cubicBezTo>
                          <a:pt x="7452589" y="543386"/>
                          <a:pt x="7375608" y="491383"/>
                          <a:pt x="7081519" y="523220"/>
                        </a:cubicBezTo>
                        <a:cubicBezTo>
                          <a:pt x="6787430" y="555057"/>
                          <a:pt x="6833088" y="480147"/>
                          <a:pt x="6700665" y="523220"/>
                        </a:cubicBezTo>
                        <a:cubicBezTo>
                          <a:pt x="6568242" y="566293"/>
                          <a:pt x="6451212" y="503510"/>
                          <a:pt x="6212694" y="523220"/>
                        </a:cubicBezTo>
                        <a:cubicBezTo>
                          <a:pt x="5974176" y="542930"/>
                          <a:pt x="5768432" y="509279"/>
                          <a:pt x="5510493" y="523220"/>
                        </a:cubicBezTo>
                        <a:cubicBezTo>
                          <a:pt x="5252554" y="537161"/>
                          <a:pt x="5182921" y="468202"/>
                          <a:pt x="4915408" y="523220"/>
                        </a:cubicBezTo>
                        <a:cubicBezTo>
                          <a:pt x="4647895" y="578238"/>
                          <a:pt x="4359837" y="468687"/>
                          <a:pt x="4213207" y="523220"/>
                        </a:cubicBezTo>
                        <a:cubicBezTo>
                          <a:pt x="4066577" y="577753"/>
                          <a:pt x="3847217" y="482257"/>
                          <a:pt x="3511005" y="523220"/>
                        </a:cubicBezTo>
                        <a:cubicBezTo>
                          <a:pt x="3174793" y="564183"/>
                          <a:pt x="3238020" y="506214"/>
                          <a:pt x="3130151" y="523220"/>
                        </a:cubicBezTo>
                        <a:cubicBezTo>
                          <a:pt x="3022282" y="540226"/>
                          <a:pt x="2833310" y="480136"/>
                          <a:pt x="2749296" y="523220"/>
                        </a:cubicBezTo>
                        <a:cubicBezTo>
                          <a:pt x="2665282" y="566304"/>
                          <a:pt x="2545738" y="493924"/>
                          <a:pt x="2368441" y="523220"/>
                        </a:cubicBezTo>
                        <a:cubicBezTo>
                          <a:pt x="2191145" y="552516"/>
                          <a:pt x="1940479" y="458281"/>
                          <a:pt x="1559124" y="523220"/>
                        </a:cubicBezTo>
                        <a:cubicBezTo>
                          <a:pt x="1177769" y="588159"/>
                          <a:pt x="1228040" y="507264"/>
                          <a:pt x="1071154" y="523220"/>
                        </a:cubicBezTo>
                        <a:cubicBezTo>
                          <a:pt x="914268" y="539176"/>
                          <a:pt x="472417" y="494895"/>
                          <a:pt x="0" y="523220"/>
                        </a:cubicBezTo>
                        <a:cubicBezTo>
                          <a:pt x="-12736" y="376216"/>
                          <a:pt x="28200" y="17127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bg1"/>
                </a:solidFill>
                <a:latin typeface="KG She Paints Me Blue" panose="02000505000000020004" pitchFamily="2" charset="77"/>
              </a:rPr>
              <a:t>DADO ”NOS CONOCEMOS”</a:t>
            </a:r>
          </a:p>
        </p:txBody>
      </p:sp>
      <p:pic>
        <p:nvPicPr>
          <p:cNvPr id="93" name="Imagen 92">
            <a:extLst>
              <a:ext uri="{FF2B5EF4-FFF2-40B4-BE49-F238E27FC236}">
                <a16:creationId xmlns:a16="http://schemas.microsoft.com/office/drawing/2014/main" id="{D04F62C9-8642-9F42-8C15-38A141DAC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1394" y="542969"/>
            <a:ext cx="495703" cy="35168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ACFFAE7-28DF-E748-97FF-F58C5CC46261}"/>
              </a:ext>
            </a:extLst>
          </p:cNvPr>
          <p:cNvSpPr txBox="1"/>
          <p:nvPr/>
        </p:nvSpPr>
        <p:spPr>
          <a:xfrm>
            <a:off x="2274179" y="2008469"/>
            <a:ext cx="86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Película favorita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14229652-43CF-0D40-86F6-78A8442853EA}"/>
              </a:ext>
            </a:extLst>
          </p:cNvPr>
          <p:cNvSpPr txBox="1"/>
          <p:nvPr/>
        </p:nvSpPr>
        <p:spPr>
          <a:xfrm>
            <a:off x="5269747" y="2895205"/>
            <a:ext cx="86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Nombre de </a:t>
            </a:r>
          </a:p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mi mejor </a:t>
            </a:r>
            <a:r>
              <a:rPr lang="es-ES" sz="1200" dirty="0" err="1">
                <a:latin typeface="American Typewriter Condensed L" panose="02090306020004020304" pitchFamily="18" charset="77"/>
              </a:rPr>
              <a:t>amig</a:t>
            </a:r>
            <a:r>
              <a:rPr lang="es-ES" sz="1200" dirty="0">
                <a:latin typeface="American Typewriter Condensed L" panose="02090306020004020304" pitchFamily="18" charset="77"/>
              </a:rPr>
              <a:t>@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71CF166-A4F0-804D-AB10-BDF5130703EF}"/>
              </a:ext>
            </a:extLst>
          </p:cNvPr>
          <p:cNvSpPr txBox="1"/>
          <p:nvPr/>
        </p:nvSpPr>
        <p:spPr>
          <a:xfrm>
            <a:off x="3017054" y="3499060"/>
            <a:ext cx="86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Nombre de mi mascota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30B209D5-0F58-8046-BA3C-7DD4F31EFC5C}"/>
              </a:ext>
            </a:extLst>
          </p:cNvPr>
          <p:cNvSpPr txBox="1"/>
          <p:nvPr/>
        </p:nvSpPr>
        <p:spPr>
          <a:xfrm>
            <a:off x="5265398" y="2100801"/>
            <a:ext cx="86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Nací en … 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864605FA-7176-1948-9212-43C4817D5522}"/>
              </a:ext>
            </a:extLst>
          </p:cNvPr>
          <p:cNvSpPr txBox="1"/>
          <p:nvPr/>
        </p:nvSpPr>
        <p:spPr>
          <a:xfrm>
            <a:off x="6792563" y="2064924"/>
            <a:ext cx="86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Mi comida preferida 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AA836697-3483-FF4C-9807-1046A7C9AE61}"/>
              </a:ext>
            </a:extLst>
          </p:cNvPr>
          <p:cNvSpPr txBox="1"/>
          <p:nvPr/>
        </p:nvSpPr>
        <p:spPr>
          <a:xfrm>
            <a:off x="8310516" y="2059781"/>
            <a:ext cx="86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Me gusta …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50E006EA-0749-7E43-A2DC-DC622751404B}"/>
              </a:ext>
            </a:extLst>
          </p:cNvPr>
          <p:cNvSpPr txBox="1"/>
          <p:nvPr/>
        </p:nvSpPr>
        <p:spPr>
          <a:xfrm>
            <a:off x="2224645" y="3005475"/>
            <a:ext cx="86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Odio …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B4E6FD10-0D2E-4545-95E8-F8AC4E8D9FF9}"/>
              </a:ext>
            </a:extLst>
          </p:cNvPr>
          <p:cNvSpPr txBox="1"/>
          <p:nvPr/>
        </p:nvSpPr>
        <p:spPr>
          <a:xfrm>
            <a:off x="3782635" y="3005475"/>
            <a:ext cx="86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F52C3E41-EB11-8142-A453-FA68F9ACD46E}"/>
              </a:ext>
            </a:extLst>
          </p:cNvPr>
          <p:cNvSpPr txBox="1"/>
          <p:nvPr/>
        </p:nvSpPr>
        <p:spPr>
          <a:xfrm>
            <a:off x="3785351" y="2915162"/>
            <a:ext cx="86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Color favorito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3BABFCAB-7F9E-4340-B218-2061A5B47E98}"/>
              </a:ext>
            </a:extLst>
          </p:cNvPr>
          <p:cNvSpPr txBox="1"/>
          <p:nvPr/>
        </p:nvSpPr>
        <p:spPr>
          <a:xfrm>
            <a:off x="3735750" y="2089347"/>
            <a:ext cx="86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Hablo … 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6DEBB52-6EE5-B942-B587-50969398916B}"/>
              </a:ext>
            </a:extLst>
          </p:cNvPr>
          <p:cNvSpPr txBox="1"/>
          <p:nvPr/>
        </p:nvSpPr>
        <p:spPr>
          <a:xfrm>
            <a:off x="4530855" y="3499060"/>
            <a:ext cx="86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Practico …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DBD5F621-F6B5-244D-B930-711FFCD8C8A5}"/>
              </a:ext>
            </a:extLst>
          </p:cNvPr>
          <p:cNvSpPr txBox="1"/>
          <p:nvPr/>
        </p:nvSpPr>
        <p:spPr>
          <a:xfrm>
            <a:off x="6786227" y="2836984"/>
            <a:ext cx="86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Estación del año preferida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2C1DD37C-2C30-A148-B8D0-D49B29ACC5BA}"/>
              </a:ext>
            </a:extLst>
          </p:cNvPr>
          <p:cNvSpPr txBox="1"/>
          <p:nvPr/>
        </p:nvSpPr>
        <p:spPr>
          <a:xfrm>
            <a:off x="6038596" y="3365554"/>
            <a:ext cx="86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Me entristece …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A16B5162-0D87-7149-8B9F-957A9B541B33}"/>
              </a:ext>
            </a:extLst>
          </p:cNvPr>
          <p:cNvSpPr txBox="1"/>
          <p:nvPr/>
        </p:nvSpPr>
        <p:spPr>
          <a:xfrm>
            <a:off x="7528459" y="3506838"/>
            <a:ext cx="86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Me alegra …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2FEB8724-B1D9-AC42-83D8-02CBC0145526}"/>
              </a:ext>
            </a:extLst>
          </p:cNvPr>
          <p:cNvSpPr txBox="1"/>
          <p:nvPr/>
        </p:nvSpPr>
        <p:spPr>
          <a:xfrm>
            <a:off x="8293352" y="2977625"/>
            <a:ext cx="86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Hermanos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98582E31-73B5-E34C-B8EE-A29BB9867B5A}"/>
              </a:ext>
            </a:extLst>
          </p:cNvPr>
          <p:cNvSpPr txBox="1"/>
          <p:nvPr/>
        </p:nvSpPr>
        <p:spPr>
          <a:xfrm>
            <a:off x="9034683" y="3544143"/>
            <a:ext cx="86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Hobbies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062C4EB7-DF27-8548-948C-B3316458F18B}"/>
              </a:ext>
            </a:extLst>
          </p:cNvPr>
          <p:cNvSpPr txBox="1"/>
          <p:nvPr/>
        </p:nvSpPr>
        <p:spPr>
          <a:xfrm>
            <a:off x="9094146" y="4293762"/>
            <a:ext cx="86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 Me asombra …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34D05645-EF55-2743-9B14-1834965A474E}"/>
              </a:ext>
            </a:extLst>
          </p:cNvPr>
          <p:cNvSpPr txBox="1"/>
          <p:nvPr/>
        </p:nvSpPr>
        <p:spPr>
          <a:xfrm>
            <a:off x="7518178" y="4222038"/>
            <a:ext cx="86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Se me da muy bien …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A4FDBA03-C9C7-0845-AB67-2C673E2C3B21}"/>
              </a:ext>
            </a:extLst>
          </p:cNvPr>
          <p:cNvSpPr txBox="1"/>
          <p:nvPr/>
        </p:nvSpPr>
        <p:spPr>
          <a:xfrm>
            <a:off x="6025511" y="4219045"/>
            <a:ext cx="86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Se me da regular …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F440FD36-F58D-234B-83CD-79631695158A}"/>
              </a:ext>
            </a:extLst>
          </p:cNvPr>
          <p:cNvSpPr txBox="1"/>
          <p:nvPr/>
        </p:nvSpPr>
        <p:spPr>
          <a:xfrm>
            <a:off x="4497157" y="4235455"/>
            <a:ext cx="86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De mayor quiero ser …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B1AFDF96-E2C7-9842-B52A-F01F081CD87F}"/>
              </a:ext>
            </a:extLst>
          </p:cNvPr>
          <p:cNvSpPr txBox="1"/>
          <p:nvPr/>
        </p:nvSpPr>
        <p:spPr>
          <a:xfrm>
            <a:off x="3029253" y="4259329"/>
            <a:ext cx="86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merican Typewriter Condensed L" panose="02090306020004020304" pitchFamily="18" charset="77"/>
              </a:rPr>
              <a:t>Mi cumpleaños es el …</a:t>
            </a:r>
          </a:p>
        </p:txBody>
      </p:sp>
    </p:spTree>
    <p:extLst>
      <p:ext uri="{BB962C8B-B14F-4D97-AF65-F5344CB8AC3E}">
        <p14:creationId xmlns:p14="http://schemas.microsoft.com/office/powerpoint/2010/main" val="3673203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86</Words>
  <Application>Microsoft Macintosh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AMERICAN TYPEWRITER CONDENSED L</vt:lpstr>
      <vt:lpstr>Arial</vt:lpstr>
      <vt:lpstr>Calibri</vt:lpstr>
      <vt:lpstr>Calibri Light</vt:lpstr>
      <vt:lpstr>KG She Paints Me Blue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9</cp:revision>
  <dcterms:created xsi:type="dcterms:W3CDTF">2021-01-08T13:24:16Z</dcterms:created>
  <dcterms:modified xsi:type="dcterms:W3CDTF">2021-01-09T12:31:08Z</dcterms:modified>
</cp:coreProperties>
</file>