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6858000" cy="9906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7" d="100"/>
          <a:sy n="47" d="100"/>
        </p:scale>
        <p:origin x="-2382" y="-96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63D90-231C-480E-A408-ABB535C88DE6}" type="datetimeFigureOut">
              <a:rPr lang="es-ES" smtClean="0"/>
              <a:t>28/01/2021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6579B-6D93-4013-A74F-303E53D95DC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63D90-231C-480E-A408-ABB535C88DE6}" type="datetimeFigureOut">
              <a:rPr lang="es-ES" smtClean="0"/>
              <a:t>28/01/2021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6579B-6D93-4013-A74F-303E53D95DC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57175" y="573264"/>
            <a:ext cx="3357563" cy="1220822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63D90-231C-480E-A408-ABB535C88DE6}" type="datetimeFigureOut">
              <a:rPr lang="es-ES" smtClean="0"/>
              <a:t>28/01/2021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6579B-6D93-4013-A74F-303E53D95DC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63D90-231C-480E-A408-ABB535C88DE6}" type="datetimeFigureOut">
              <a:rPr lang="es-ES" smtClean="0"/>
              <a:t>28/01/2021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6579B-6D93-4013-A74F-303E53D95DC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63D90-231C-480E-A408-ABB535C88DE6}" type="datetimeFigureOut">
              <a:rPr lang="es-ES" smtClean="0"/>
              <a:t>28/01/2021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6579B-6D93-4013-A74F-303E53D95DC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57175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628900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63D90-231C-480E-A408-ABB535C88DE6}" type="datetimeFigureOut">
              <a:rPr lang="es-ES" smtClean="0"/>
              <a:t>28/01/2021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6579B-6D93-4013-A74F-303E53D95DC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63D90-231C-480E-A408-ABB535C88DE6}" type="datetimeFigureOut">
              <a:rPr lang="es-ES" smtClean="0"/>
              <a:t>28/01/2021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6579B-6D93-4013-A74F-303E53D95DC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63D90-231C-480E-A408-ABB535C88DE6}" type="datetimeFigureOut">
              <a:rPr lang="es-ES" smtClean="0"/>
              <a:t>28/01/2021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6579B-6D93-4013-A74F-303E53D95DC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63D90-231C-480E-A408-ABB535C88DE6}" type="datetimeFigureOut">
              <a:rPr lang="es-ES" smtClean="0"/>
              <a:t>28/01/2021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6579B-6D93-4013-A74F-303E53D95DC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63D90-231C-480E-A408-ABB535C88DE6}" type="datetimeFigureOut">
              <a:rPr lang="es-ES" smtClean="0"/>
              <a:t>28/01/2021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6579B-6D93-4013-A74F-303E53D95DC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63D90-231C-480E-A408-ABB535C88DE6}" type="datetimeFigureOut">
              <a:rPr lang="es-ES" smtClean="0"/>
              <a:t>28/01/2021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6579B-6D93-4013-A74F-303E53D95DC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563D90-231C-480E-A408-ABB535C88DE6}" type="datetimeFigureOut">
              <a:rPr lang="es-ES" smtClean="0"/>
              <a:t>28/01/2021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96579B-6D93-4013-A74F-303E53D95DC6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13" Type="http://schemas.openxmlformats.org/officeDocument/2006/relationships/image" Target="../media/image25.png"/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12" Type="http://schemas.openxmlformats.org/officeDocument/2006/relationships/image" Target="../media/image24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11" Type="http://schemas.openxmlformats.org/officeDocument/2006/relationships/image" Target="../media/image23.png"/><Relationship Id="rId5" Type="http://schemas.openxmlformats.org/officeDocument/2006/relationships/image" Target="../media/image17.png"/><Relationship Id="rId10" Type="http://schemas.openxmlformats.org/officeDocument/2006/relationships/image" Target="../media/image22.png"/><Relationship Id="rId4" Type="http://schemas.openxmlformats.org/officeDocument/2006/relationships/image" Target="../media/image16.png"/><Relationship Id="rId9" Type="http://schemas.openxmlformats.org/officeDocument/2006/relationships/image" Target="../media/image21.png"/><Relationship Id="rId14" Type="http://schemas.openxmlformats.org/officeDocument/2006/relationships/image" Target="../media/image26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13" Type="http://schemas.openxmlformats.org/officeDocument/2006/relationships/image" Target="../media/image26.png"/><Relationship Id="rId3" Type="http://schemas.openxmlformats.org/officeDocument/2006/relationships/image" Target="../media/image15.png"/><Relationship Id="rId7" Type="http://schemas.openxmlformats.org/officeDocument/2006/relationships/image" Target="../media/image20.png"/><Relationship Id="rId12" Type="http://schemas.openxmlformats.org/officeDocument/2006/relationships/image" Target="../media/image2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11" Type="http://schemas.openxmlformats.org/officeDocument/2006/relationships/image" Target="../media/image24.png"/><Relationship Id="rId5" Type="http://schemas.openxmlformats.org/officeDocument/2006/relationships/image" Target="../media/image17.png"/><Relationship Id="rId10" Type="http://schemas.openxmlformats.org/officeDocument/2006/relationships/image" Target="../media/image23.png"/><Relationship Id="rId4" Type="http://schemas.openxmlformats.org/officeDocument/2006/relationships/image" Target="../media/image16.png"/><Relationship Id="rId9" Type="http://schemas.openxmlformats.org/officeDocument/2006/relationships/image" Target="../media/image22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image" Target="../media/image15.png"/><Relationship Id="rId7" Type="http://schemas.openxmlformats.org/officeDocument/2006/relationships/image" Target="../media/image20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10" Type="http://schemas.openxmlformats.org/officeDocument/2006/relationships/image" Target="../media/image26.png"/><Relationship Id="rId4" Type="http://schemas.openxmlformats.org/officeDocument/2006/relationships/image" Target="../media/image17.png"/><Relationship Id="rId9" Type="http://schemas.openxmlformats.org/officeDocument/2006/relationships/image" Target="../media/image2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642918" y="809596"/>
          <a:ext cx="5572164" cy="84296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57388"/>
                <a:gridCol w="1857388"/>
                <a:gridCol w="1857388"/>
              </a:tblGrid>
              <a:tr h="1685937">
                <a:tc>
                  <a:txBody>
                    <a:bodyPr/>
                    <a:lstStyle/>
                    <a:p>
                      <a:pPr algn="ctr"/>
                      <a:endParaRPr lang="es-ES" sz="1200" dirty="0">
                        <a:solidFill>
                          <a:schemeClr val="tx1"/>
                        </a:solidFill>
                        <a:latin typeface="Fabada" pitchFamily="34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200">
                        <a:solidFill>
                          <a:schemeClr val="tx1"/>
                        </a:solidFill>
                        <a:latin typeface="Fabada" pitchFamily="34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200">
                        <a:solidFill>
                          <a:schemeClr val="tx1"/>
                        </a:solidFill>
                        <a:latin typeface="Fabada" pitchFamily="34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85937">
                <a:tc>
                  <a:txBody>
                    <a:bodyPr/>
                    <a:lstStyle/>
                    <a:p>
                      <a:pPr algn="ctr"/>
                      <a:endParaRPr lang="es-ES" sz="1200" dirty="0">
                        <a:solidFill>
                          <a:schemeClr val="tx1"/>
                        </a:solidFill>
                        <a:latin typeface="Fabada" pitchFamily="34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200">
                        <a:solidFill>
                          <a:schemeClr val="tx1"/>
                        </a:solidFill>
                        <a:latin typeface="Fabada" pitchFamily="34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200" dirty="0">
                        <a:solidFill>
                          <a:schemeClr val="tx1"/>
                        </a:solidFill>
                        <a:latin typeface="Fabada" pitchFamily="34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85937">
                <a:tc>
                  <a:txBody>
                    <a:bodyPr/>
                    <a:lstStyle/>
                    <a:p>
                      <a:pPr algn="ctr"/>
                      <a:endParaRPr lang="es-ES" sz="1200">
                        <a:solidFill>
                          <a:schemeClr val="tx1"/>
                        </a:solidFill>
                        <a:latin typeface="Fabada" pitchFamily="34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200">
                        <a:solidFill>
                          <a:schemeClr val="tx1"/>
                        </a:solidFill>
                        <a:latin typeface="Fabada" pitchFamily="34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200" dirty="0">
                        <a:solidFill>
                          <a:schemeClr val="tx1"/>
                        </a:solidFill>
                        <a:latin typeface="Fabada" pitchFamily="34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85937">
                <a:tc>
                  <a:txBody>
                    <a:bodyPr/>
                    <a:lstStyle/>
                    <a:p>
                      <a:pPr algn="ctr"/>
                      <a:endParaRPr lang="es-ES" sz="1200">
                        <a:solidFill>
                          <a:schemeClr val="tx1"/>
                        </a:solidFill>
                        <a:latin typeface="Fabada" pitchFamily="34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200">
                        <a:solidFill>
                          <a:schemeClr val="tx1"/>
                        </a:solidFill>
                        <a:latin typeface="Fabada" pitchFamily="34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200">
                        <a:solidFill>
                          <a:schemeClr val="tx1"/>
                        </a:solidFill>
                        <a:latin typeface="Fabada" pitchFamily="34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85937">
                <a:tc>
                  <a:txBody>
                    <a:bodyPr/>
                    <a:lstStyle/>
                    <a:p>
                      <a:pPr algn="ctr"/>
                      <a:endParaRPr lang="es-ES" sz="1200">
                        <a:solidFill>
                          <a:schemeClr val="tx1"/>
                        </a:solidFill>
                        <a:latin typeface="Fabada" pitchFamily="34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200">
                        <a:solidFill>
                          <a:schemeClr val="tx1"/>
                        </a:solidFill>
                        <a:latin typeface="Fabada" pitchFamily="34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200" dirty="0">
                        <a:solidFill>
                          <a:schemeClr val="tx1"/>
                        </a:solidFill>
                        <a:latin typeface="Fabada" pitchFamily="34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20" name="19 CuadroTexto"/>
          <p:cNvSpPr txBox="1"/>
          <p:nvPr/>
        </p:nvSpPr>
        <p:spPr>
          <a:xfrm>
            <a:off x="1142984" y="2024042"/>
            <a:ext cx="8835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ABELLA</a:t>
            </a:r>
            <a:endParaRPr lang="es-ES" dirty="0"/>
          </a:p>
        </p:txBody>
      </p:sp>
      <p:sp>
        <p:nvSpPr>
          <p:cNvPr id="34" name="33 CuadroTexto"/>
          <p:cNvSpPr txBox="1"/>
          <p:nvPr/>
        </p:nvSpPr>
        <p:spPr>
          <a:xfrm>
            <a:off x="3143248" y="2024042"/>
            <a:ext cx="6931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VACA</a:t>
            </a:r>
            <a:endParaRPr lang="es-ES" dirty="0"/>
          </a:p>
        </p:txBody>
      </p:sp>
      <p:sp>
        <p:nvSpPr>
          <p:cNvPr id="35" name="34 CuadroTexto"/>
          <p:cNvSpPr txBox="1"/>
          <p:nvPr/>
        </p:nvSpPr>
        <p:spPr>
          <a:xfrm>
            <a:off x="4929198" y="1952604"/>
            <a:ext cx="8075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KOALA</a:t>
            </a:r>
            <a:endParaRPr lang="es-ES" dirty="0"/>
          </a:p>
        </p:txBody>
      </p:sp>
      <p:sp>
        <p:nvSpPr>
          <p:cNvPr id="36" name="35 CuadroTexto"/>
          <p:cNvSpPr txBox="1"/>
          <p:nvPr/>
        </p:nvSpPr>
        <p:spPr>
          <a:xfrm>
            <a:off x="1142984" y="3738554"/>
            <a:ext cx="10086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CANGUR</a:t>
            </a:r>
            <a:endParaRPr lang="es-ES" dirty="0"/>
          </a:p>
        </p:txBody>
      </p:sp>
      <p:sp>
        <p:nvSpPr>
          <p:cNvPr id="37" name="36 CuadroTexto"/>
          <p:cNvSpPr txBox="1"/>
          <p:nvPr/>
        </p:nvSpPr>
        <p:spPr>
          <a:xfrm>
            <a:off x="3000372" y="3738554"/>
            <a:ext cx="8381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RATOLÍ</a:t>
            </a:r>
            <a:endParaRPr lang="es-ES" dirty="0"/>
          </a:p>
        </p:txBody>
      </p:sp>
      <p:sp>
        <p:nvSpPr>
          <p:cNvPr id="38" name="37 CuadroTexto"/>
          <p:cNvSpPr txBox="1"/>
          <p:nvPr/>
        </p:nvSpPr>
        <p:spPr>
          <a:xfrm>
            <a:off x="5072074" y="3667116"/>
            <a:ext cx="5577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GAT</a:t>
            </a:r>
            <a:endParaRPr lang="es-ES" dirty="0"/>
          </a:p>
        </p:txBody>
      </p:sp>
      <p:sp>
        <p:nvSpPr>
          <p:cNvPr id="39" name="38 CuadroTexto"/>
          <p:cNvSpPr txBox="1"/>
          <p:nvPr/>
        </p:nvSpPr>
        <p:spPr>
          <a:xfrm>
            <a:off x="1214422" y="5381628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SERP</a:t>
            </a:r>
            <a:endParaRPr lang="es-ES" dirty="0"/>
          </a:p>
        </p:txBody>
      </p:sp>
      <p:sp>
        <p:nvSpPr>
          <p:cNvPr id="40" name="39 CuadroTexto"/>
          <p:cNvSpPr txBox="1"/>
          <p:nvPr/>
        </p:nvSpPr>
        <p:spPr>
          <a:xfrm>
            <a:off x="3071810" y="5381628"/>
            <a:ext cx="7681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OCELL</a:t>
            </a:r>
            <a:endParaRPr lang="es-ES" dirty="0"/>
          </a:p>
        </p:txBody>
      </p:sp>
      <p:sp>
        <p:nvSpPr>
          <p:cNvPr id="41" name="40 CuadroTexto"/>
          <p:cNvSpPr txBox="1"/>
          <p:nvPr/>
        </p:nvSpPr>
        <p:spPr>
          <a:xfrm>
            <a:off x="4857760" y="5381628"/>
            <a:ext cx="9600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CARGOL</a:t>
            </a:r>
            <a:endParaRPr lang="es-ES" dirty="0"/>
          </a:p>
        </p:txBody>
      </p:sp>
      <p:sp>
        <p:nvSpPr>
          <p:cNvPr id="42" name="41 CuadroTexto"/>
          <p:cNvSpPr txBox="1"/>
          <p:nvPr/>
        </p:nvSpPr>
        <p:spPr>
          <a:xfrm>
            <a:off x="1071546" y="7024702"/>
            <a:ext cx="11271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LLÚDRIGA</a:t>
            </a:r>
            <a:endParaRPr lang="es-ES" dirty="0"/>
          </a:p>
        </p:txBody>
      </p:sp>
      <p:sp>
        <p:nvSpPr>
          <p:cNvPr id="43" name="42 CuadroTexto"/>
          <p:cNvSpPr txBox="1"/>
          <p:nvPr/>
        </p:nvSpPr>
        <p:spPr>
          <a:xfrm>
            <a:off x="3000372" y="7024702"/>
            <a:ext cx="11339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ESQUIROL</a:t>
            </a:r>
            <a:endParaRPr lang="es-ES" dirty="0"/>
          </a:p>
        </p:txBody>
      </p:sp>
      <p:sp>
        <p:nvSpPr>
          <p:cNvPr id="45" name="44 CuadroTexto"/>
          <p:cNvSpPr txBox="1"/>
          <p:nvPr/>
        </p:nvSpPr>
        <p:spPr>
          <a:xfrm>
            <a:off x="3214686" y="8810652"/>
            <a:ext cx="4427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ÓS</a:t>
            </a:r>
            <a:endParaRPr lang="es-ES" dirty="0"/>
          </a:p>
        </p:txBody>
      </p:sp>
      <p:pic>
        <p:nvPicPr>
          <p:cNvPr id="46" name="45 Imagen" descr="be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00108" y="952472"/>
            <a:ext cx="1143008" cy="1143008"/>
          </a:xfrm>
          <a:prstGeom prst="rect">
            <a:avLst/>
          </a:prstGeom>
        </p:spPr>
      </p:pic>
      <p:pic>
        <p:nvPicPr>
          <p:cNvPr id="47" name="46 Imagen" descr="cow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786058" y="881034"/>
            <a:ext cx="1214446" cy="1214446"/>
          </a:xfrm>
          <a:prstGeom prst="rect">
            <a:avLst/>
          </a:prstGeom>
        </p:spPr>
      </p:pic>
      <p:pic>
        <p:nvPicPr>
          <p:cNvPr id="48" name="47 Imagen" descr="koala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857760" y="1023910"/>
            <a:ext cx="1000132" cy="1000132"/>
          </a:xfrm>
          <a:prstGeom prst="rect">
            <a:avLst/>
          </a:prstGeom>
        </p:spPr>
      </p:pic>
      <p:pic>
        <p:nvPicPr>
          <p:cNvPr id="49" name="48 Imagen" descr="kangaroo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000108" y="2595546"/>
            <a:ext cx="1152212" cy="1152212"/>
          </a:xfrm>
          <a:prstGeom prst="rect">
            <a:avLst/>
          </a:prstGeom>
        </p:spPr>
      </p:pic>
      <p:pic>
        <p:nvPicPr>
          <p:cNvPr id="50" name="49 Imagen" descr="mouse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786058" y="2595546"/>
            <a:ext cx="1172425" cy="1172425"/>
          </a:xfrm>
          <a:prstGeom prst="rect">
            <a:avLst/>
          </a:prstGeom>
        </p:spPr>
      </p:pic>
      <p:pic>
        <p:nvPicPr>
          <p:cNvPr id="51" name="50 Imagen" descr="cat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4786322" y="2666984"/>
            <a:ext cx="1071570" cy="1071570"/>
          </a:xfrm>
          <a:prstGeom prst="rect">
            <a:avLst/>
          </a:prstGeom>
        </p:spPr>
      </p:pic>
      <p:pic>
        <p:nvPicPr>
          <p:cNvPr id="52" name="51 Imagen" descr="snake.pn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1000108" y="4452934"/>
            <a:ext cx="959055" cy="959055"/>
          </a:xfrm>
          <a:prstGeom prst="rect">
            <a:avLst/>
          </a:prstGeom>
        </p:spPr>
      </p:pic>
      <p:pic>
        <p:nvPicPr>
          <p:cNvPr id="53" name="52 Imagen" descr="bird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2857496" y="4381496"/>
            <a:ext cx="1009336" cy="1009336"/>
          </a:xfrm>
          <a:prstGeom prst="rect">
            <a:avLst/>
          </a:prstGeom>
        </p:spPr>
      </p:pic>
      <p:pic>
        <p:nvPicPr>
          <p:cNvPr id="54" name="53 Imagen" descr="snail.pn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4714884" y="4310058"/>
            <a:ext cx="1029550" cy="1029550"/>
          </a:xfrm>
          <a:prstGeom prst="rect">
            <a:avLst/>
          </a:prstGeom>
        </p:spPr>
      </p:pic>
      <p:pic>
        <p:nvPicPr>
          <p:cNvPr id="55" name="54 Imagen" descr="otter.png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1000108" y="6096008"/>
            <a:ext cx="1080773" cy="1080773"/>
          </a:xfrm>
          <a:prstGeom prst="rect">
            <a:avLst/>
          </a:prstGeom>
        </p:spPr>
      </p:pic>
      <p:pic>
        <p:nvPicPr>
          <p:cNvPr id="56" name="55 Imagen" descr="squirrel.png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2928934" y="6024570"/>
            <a:ext cx="1071570" cy="1071570"/>
          </a:xfrm>
          <a:prstGeom prst="rect">
            <a:avLst/>
          </a:prstGeom>
        </p:spPr>
      </p:pic>
      <p:pic>
        <p:nvPicPr>
          <p:cNvPr id="57" name="56 Imagen" descr="seahorse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4786322" y="6096008"/>
            <a:ext cx="1000132" cy="1000132"/>
          </a:xfrm>
          <a:prstGeom prst="rect">
            <a:avLst/>
          </a:prstGeom>
        </p:spPr>
      </p:pic>
      <p:pic>
        <p:nvPicPr>
          <p:cNvPr id="58" name="57 Imagen" descr="bear.png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2928934" y="7739082"/>
            <a:ext cx="1152212" cy="1152212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571480" y="595282"/>
          <a:ext cx="5715040" cy="87868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57520"/>
                <a:gridCol w="2857520"/>
              </a:tblGrid>
              <a:tr h="2928958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928958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928958"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31" name="30 Imagen" descr="be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86190" y="952472"/>
            <a:ext cx="785817" cy="785817"/>
          </a:xfrm>
          <a:prstGeom prst="rect">
            <a:avLst/>
          </a:prstGeom>
        </p:spPr>
      </p:pic>
      <p:pic>
        <p:nvPicPr>
          <p:cNvPr id="33" name="32 Imagen" descr="be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00108" y="6810388"/>
            <a:ext cx="785817" cy="785817"/>
          </a:xfrm>
          <a:prstGeom prst="rect">
            <a:avLst/>
          </a:prstGeom>
        </p:spPr>
      </p:pic>
      <p:pic>
        <p:nvPicPr>
          <p:cNvPr id="34" name="33 Imagen" descr="cow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57232" y="2238356"/>
            <a:ext cx="857256" cy="857256"/>
          </a:xfrm>
          <a:prstGeom prst="rect">
            <a:avLst/>
          </a:prstGeom>
        </p:spPr>
      </p:pic>
      <p:pic>
        <p:nvPicPr>
          <p:cNvPr id="35" name="34 Imagen" descr="cow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14554" y="6810388"/>
            <a:ext cx="857256" cy="857256"/>
          </a:xfrm>
          <a:prstGeom prst="rect">
            <a:avLst/>
          </a:prstGeom>
        </p:spPr>
      </p:pic>
      <p:pic>
        <p:nvPicPr>
          <p:cNvPr id="36" name="35 Imagen" descr="cow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786190" y="8239148"/>
            <a:ext cx="857256" cy="857256"/>
          </a:xfrm>
          <a:prstGeom prst="rect">
            <a:avLst/>
          </a:prstGeom>
        </p:spPr>
      </p:pic>
      <p:pic>
        <p:nvPicPr>
          <p:cNvPr id="37" name="36 Imagen" descr="koala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786190" y="5381628"/>
            <a:ext cx="785818" cy="785818"/>
          </a:xfrm>
          <a:prstGeom prst="rect">
            <a:avLst/>
          </a:prstGeom>
        </p:spPr>
      </p:pic>
      <p:pic>
        <p:nvPicPr>
          <p:cNvPr id="38" name="37 Imagen" descr="koala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57232" y="8310586"/>
            <a:ext cx="785818" cy="785818"/>
          </a:xfrm>
          <a:prstGeom prst="rect">
            <a:avLst/>
          </a:prstGeom>
        </p:spPr>
      </p:pic>
      <p:pic>
        <p:nvPicPr>
          <p:cNvPr id="39" name="38 Imagen" descr="kangaroo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928670" y="5453066"/>
            <a:ext cx="714380" cy="714380"/>
          </a:xfrm>
          <a:prstGeom prst="rect">
            <a:avLst/>
          </a:prstGeom>
        </p:spPr>
      </p:pic>
      <p:pic>
        <p:nvPicPr>
          <p:cNvPr id="40" name="39 Imagen" descr="kangaroo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285992" y="8096272"/>
            <a:ext cx="714380" cy="714380"/>
          </a:xfrm>
          <a:prstGeom prst="rect">
            <a:avLst/>
          </a:prstGeom>
        </p:spPr>
      </p:pic>
      <p:pic>
        <p:nvPicPr>
          <p:cNvPr id="41" name="40 Imagen" descr="mouse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214554" y="809596"/>
            <a:ext cx="857256" cy="857256"/>
          </a:xfrm>
          <a:prstGeom prst="rect">
            <a:avLst/>
          </a:prstGeom>
        </p:spPr>
      </p:pic>
      <p:pic>
        <p:nvPicPr>
          <p:cNvPr id="42" name="41 Imagen" descr="mouse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285992" y="5167314"/>
            <a:ext cx="857256" cy="857256"/>
          </a:xfrm>
          <a:prstGeom prst="rect">
            <a:avLst/>
          </a:prstGeom>
        </p:spPr>
      </p:pic>
      <p:pic>
        <p:nvPicPr>
          <p:cNvPr id="43" name="42 Imagen" descr="mouse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857628" y="3809992"/>
            <a:ext cx="857256" cy="857256"/>
          </a:xfrm>
          <a:prstGeom prst="rect">
            <a:avLst/>
          </a:prstGeom>
        </p:spPr>
      </p:pic>
      <p:pic>
        <p:nvPicPr>
          <p:cNvPr id="44" name="43 Imagen" descr="mouse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143512" y="2166918"/>
            <a:ext cx="857256" cy="857256"/>
          </a:xfrm>
          <a:prstGeom prst="rect">
            <a:avLst/>
          </a:prstGeom>
        </p:spPr>
      </p:pic>
      <p:pic>
        <p:nvPicPr>
          <p:cNvPr id="45" name="44 Imagen" descr="cat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3857628" y="2452670"/>
            <a:ext cx="714380" cy="714380"/>
          </a:xfrm>
          <a:prstGeom prst="rect">
            <a:avLst/>
          </a:prstGeom>
        </p:spPr>
      </p:pic>
      <p:pic>
        <p:nvPicPr>
          <p:cNvPr id="46" name="45 Imagen" descr="snake.pn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5143512" y="1023910"/>
            <a:ext cx="714380" cy="714380"/>
          </a:xfrm>
          <a:prstGeom prst="rect">
            <a:avLst/>
          </a:prstGeom>
        </p:spPr>
      </p:pic>
      <p:pic>
        <p:nvPicPr>
          <p:cNvPr id="47" name="46 Imagen" descr="snake.pn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5286388" y="6881826"/>
            <a:ext cx="714380" cy="714380"/>
          </a:xfrm>
          <a:prstGeom prst="rect">
            <a:avLst/>
          </a:prstGeom>
        </p:spPr>
      </p:pic>
      <p:pic>
        <p:nvPicPr>
          <p:cNvPr id="48" name="47 Imagen" descr="bird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2214554" y="2095480"/>
            <a:ext cx="785818" cy="785818"/>
          </a:xfrm>
          <a:prstGeom prst="rect">
            <a:avLst/>
          </a:prstGeom>
        </p:spPr>
      </p:pic>
      <p:pic>
        <p:nvPicPr>
          <p:cNvPr id="49" name="48 Imagen" descr="snail.pn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5143512" y="3809992"/>
            <a:ext cx="857256" cy="857256"/>
          </a:xfrm>
          <a:prstGeom prst="rect">
            <a:avLst/>
          </a:prstGeom>
        </p:spPr>
      </p:pic>
      <p:pic>
        <p:nvPicPr>
          <p:cNvPr id="50" name="49 Imagen" descr="otter.png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2285992" y="3952868"/>
            <a:ext cx="857256" cy="857256"/>
          </a:xfrm>
          <a:prstGeom prst="rect">
            <a:avLst/>
          </a:prstGeom>
        </p:spPr>
      </p:pic>
      <p:pic>
        <p:nvPicPr>
          <p:cNvPr id="52" name="51 Imagen" descr="otter.png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5143512" y="8024834"/>
            <a:ext cx="857256" cy="857256"/>
          </a:xfrm>
          <a:prstGeom prst="rect">
            <a:avLst/>
          </a:prstGeom>
        </p:spPr>
      </p:pic>
      <p:pic>
        <p:nvPicPr>
          <p:cNvPr id="53" name="52 Imagen" descr="squirrel.png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1000108" y="809596"/>
            <a:ext cx="714380" cy="714380"/>
          </a:xfrm>
          <a:prstGeom prst="rect">
            <a:avLst/>
          </a:prstGeom>
        </p:spPr>
      </p:pic>
      <p:pic>
        <p:nvPicPr>
          <p:cNvPr id="54" name="53 Imagen" descr="seahorse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1000108" y="3952868"/>
            <a:ext cx="785818" cy="785818"/>
          </a:xfrm>
          <a:prstGeom prst="rect">
            <a:avLst/>
          </a:prstGeom>
        </p:spPr>
      </p:pic>
      <p:pic>
        <p:nvPicPr>
          <p:cNvPr id="55" name="54 Imagen" descr="bear.png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5214950" y="5095876"/>
            <a:ext cx="785818" cy="785818"/>
          </a:xfrm>
          <a:prstGeom prst="rect">
            <a:avLst/>
          </a:prstGeom>
        </p:spPr>
      </p:pic>
      <p:pic>
        <p:nvPicPr>
          <p:cNvPr id="56" name="55 Imagen" descr="bear.png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3929066" y="6810388"/>
            <a:ext cx="785818" cy="785818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571480" y="595282"/>
          <a:ext cx="5715040" cy="87868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57520"/>
                <a:gridCol w="2857520"/>
              </a:tblGrid>
              <a:tr h="2928958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928958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928958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29" name="28 Imagen" descr="be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43512" y="1023910"/>
            <a:ext cx="785817" cy="785817"/>
          </a:xfrm>
          <a:prstGeom prst="rect">
            <a:avLst/>
          </a:prstGeom>
        </p:spPr>
      </p:pic>
      <p:pic>
        <p:nvPicPr>
          <p:cNvPr id="30" name="29 Imagen" descr="be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57232" y="8239148"/>
            <a:ext cx="785817" cy="785817"/>
          </a:xfrm>
          <a:prstGeom prst="rect">
            <a:avLst/>
          </a:prstGeom>
        </p:spPr>
      </p:pic>
      <p:pic>
        <p:nvPicPr>
          <p:cNvPr id="31" name="30 Imagen" descr="cow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14554" y="809596"/>
            <a:ext cx="857256" cy="857256"/>
          </a:xfrm>
          <a:prstGeom prst="rect">
            <a:avLst/>
          </a:prstGeom>
        </p:spPr>
      </p:pic>
      <p:pic>
        <p:nvPicPr>
          <p:cNvPr id="32" name="31 Imagen" descr="koala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929066" y="3881430"/>
            <a:ext cx="785818" cy="785818"/>
          </a:xfrm>
          <a:prstGeom prst="rect">
            <a:avLst/>
          </a:prstGeom>
        </p:spPr>
      </p:pic>
      <p:pic>
        <p:nvPicPr>
          <p:cNvPr id="33" name="32 Imagen" descr="koala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214950" y="6881826"/>
            <a:ext cx="785818" cy="785818"/>
          </a:xfrm>
          <a:prstGeom prst="rect">
            <a:avLst/>
          </a:prstGeom>
        </p:spPr>
      </p:pic>
      <p:pic>
        <p:nvPicPr>
          <p:cNvPr id="34" name="33 Imagen" descr="kangaroo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928670" y="5453066"/>
            <a:ext cx="714380" cy="714380"/>
          </a:xfrm>
          <a:prstGeom prst="rect">
            <a:avLst/>
          </a:prstGeom>
        </p:spPr>
      </p:pic>
      <p:pic>
        <p:nvPicPr>
          <p:cNvPr id="35" name="34 Imagen" descr="cat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285992" y="2166918"/>
            <a:ext cx="714380" cy="714380"/>
          </a:xfrm>
          <a:prstGeom prst="rect">
            <a:avLst/>
          </a:prstGeom>
        </p:spPr>
      </p:pic>
      <p:pic>
        <p:nvPicPr>
          <p:cNvPr id="36" name="35 Imagen" descr="cat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214950" y="3952868"/>
            <a:ext cx="714380" cy="714380"/>
          </a:xfrm>
          <a:prstGeom prst="rect">
            <a:avLst/>
          </a:prstGeom>
        </p:spPr>
      </p:pic>
      <p:pic>
        <p:nvPicPr>
          <p:cNvPr id="37" name="36 Imagen" descr="snake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1142984" y="3952868"/>
            <a:ext cx="714380" cy="714380"/>
          </a:xfrm>
          <a:prstGeom prst="rect">
            <a:avLst/>
          </a:prstGeom>
        </p:spPr>
      </p:pic>
      <p:pic>
        <p:nvPicPr>
          <p:cNvPr id="38" name="37 Imagen" descr="snake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3929066" y="6810388"/>
            <a:ext cx="714380" cy="714380"/>
          </a:xfrm>
          <a:prstGeom prst="rect">
            <a:avLst/>
          </a:prstGeom>
        </p:spPr>
      </p:pic>
      <p:pic>
        <p:nvPicPr>
          <p:cNvPr id="39" name="38 Imagen" descr="bird.pn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928670" y="6738950"/>
            <a:ext cx="785818" cy="785818"/>
          </a:xfrm>
          <a:prstGeom prst="rect">
            <a:avLst/>
          </a:prstGeom>
        </p:spPr>
      </p:pic>
      <p:pic>
        <p:nvPicPr>
          <p:cNvPr id="40" name="39 Imagen" descr="bird.pn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3786190" y="8239148"/>
            <a:ext cx="785818" cy="785818"/>
          </a:xfrm>
          <a:prstGeom prst="rect">
            <a:avLst/>
          </a:prstGeom>
        </p:spPr>
      </p:pic>
      <p:pic>
        <p:nvPicPr>
          <p:cNvPr id="41" name="40 Imagen" descr="snail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857232" y="738158"/>
            <a:ext cx="857256" cy="857256"/>
          </a:xfrm>
          <a:prstGeom prst="rect">
            <a:avLst/>
          </a:prstGeom>
        </p:spPr>
      </p:pic>
      <p:pic>
        <p:nvPicPr>
          <p:cNvPr id="42" name="41 Imagen" descr="snail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2285992" y="5238752"/>
            <a:ext cx="857256" cy="857256"/>
          </a:xfrm>
          <a:prstGeom prst="rect">
            <a:avLst/>
          </a:prstGeom>
        </p:spPr>
      </p:pic>
      <p:pic>
        <p:nvPicPr>
          <p:cNvPr id="43" name="42 Imagen" descr="snail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2214554" y="8024834"/>
            <a:ext cx="857256" cy="857256"/>
          </a:xfrm>
          <a:prstGeom prst="rect">
            <a:avLst/>
          </a:prstGeom>
        </p:spPr>
      </p:pic>
      <p:pic>
        <p:nvPicPr>
          <p:cNvPr id="44" name="43 Imagen" descr="otter.pn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5143512" y="5167314"/>
            <a:ext cx="857256" cy="857256"/>
          </a:xfrm>
          <a:prstGeom prst="rect">
            <a:avLst/>
          </a:prstGeom>
        </p:spPr>
      </p:pic>
      <p:pic>
        <p:nvPicPr>
          <p:cNvPr id="45" name="44 Imagen" descr="otter.pn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2214554" y="6810388"/>
            <a:ext cx="857256" cy="857256"/>
          </a:xfrm>
          <a:prstGeom prst="rect">
            <a:avLst/>
          </a:prstGeom>
        </p:spPr>
      </p:pic>
      <p:pic>
        <p:nvPicPr>
          <p:cNvPr id="46" name="45 Imagen" descr="squirrel.png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3857628" y="2452670"/>
            <a:ext cx="714380" cy="714380"/>
          </a:xfrm>
          <a:prstGeom prst="rect">
            <a:avLst/>
          </a:prstGeom>
        </p:spPr>
      </p:pic>
      <p:pic>
        <p:nvPicPr>
          <p:cNvPr id="47" name="46 Imagen" descr="squirrel.png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2357430" y="4024306"/>
            <a:ext cx="714380" cy="714380"/>
          </a:xfrm>
          <a:prstGeom prst="rect">
            <a:avLst/>
          </a:prstGeom>
        </p:spPr>
      </p:pic>
      <p:pic>
        <p:nvPicPr>
          <p:cNvPr id="48" name="47 Imagen" descr="squirrel.png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3857628" y="5381628"/>
            <a:ext cx="714380" cy="714380"/>
          </a:xfrm>
          <a:prstGeom prst="rect">
            <a:avLst/>
          </a:prstGeom>
        </p:spPr>
      </p:pic>
      <p:pic>
        <p:nvPicPr>
          <p:cNvPr id="49" name="48 Imagen" descr="seahorse.png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928670" y="2309794"/>
            <a:ext cx="785818" cy="785818"/>
          </a:xfrm>
          <a:prstGeom prst="rect">
            <a:avLst/>
          </a:prstGeom>
        </p:spPr>
      </p:pic>
      <p:pic>
        <p:nvPicPr>
          <p:cNvPr id="50" name="49 Imagen" descr="seahorse.png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5143512" y="2238356"/>
            <a:ext cx="785818" cy="785818"/>
          </a:xfrm>
          <a:prstGeom prst="rect">
            <a:avLst/>
          </a:prstGeom>
        </p:spPr>
      </p:pic>
      <p:pic>
        <p:nvPicPr>
          <p:cNvPr id="51" name="50 Imagen" descr="seahorse.png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5143512" y="8096272"/>
            <a:ext cx="785818" cy="785818"/>
          </a:xfrm>
          <a:prstGeom prst="rect">
            <a:avLst/>
          </a:prstGeom>
        </p:spPr>
      </p:pic>
      <p:pic>
        <p:nvPicPr>
          <p:cNvPr id="52" name="51 Imagen" descr="bear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3857628" y="952472"/>
            <a:ext cx="785818" cy="785818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571480" y="595282"/>
          <a:ext cx="5715040" cy="87868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57520"/>
                <a:gridCol w="2857520"/>
              </a:tblGrid>
              <a:tr h="2928958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928958"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928958"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7" name="16 Imagen" descr="be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28670" y="6810388"/>
            <a:ext cx="785817" cy="785817"/>
          </a:xfrm>
          <a:prstGeom prst="rect">
            <a:avLst/>
          </a:prstGeom>
        </p:spPr>
      </p:pic>
      <p:pic>
        <p:nvPicPr>
          <p:cNvPr id="18" name="17 Imagen" descr="cow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28670" y="5381628"/>
            <a:ext cx="857256" cy="857256"/>
          </a:xfrm>
          <a:prstGeom prst="rect">
            <a:avLst/>
          </a:prstGeom>
        </p:spPr>
      </p:pic>
      <p:pic>
        <p:nvPicPr>
          <p:cNvPr id="19" name="18 Imagen" descr="kangaroo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000108" y="809596"/>
            <a:ext cx="714380" cy="714380"/>
          </a:xfrm>
          <a:prstGeom prst="rect">
            <a:avLst/>
          </a:prstGeom>
        </p:spPr>
      </p:pic>
      <p:pic>
        <p:nvPicPr>
          <p:cNvPr id="20" name="19 Imagen" descr="mouse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285992" y="3952868"/>
            <a:ext cx="857256" cy="857256"/>
          </a:xfrm>
          <a:prstGeom prst="rect">
            <a:avLst/>
          </a:prstGeom>
        </p:spPr>
      </p:pic>
      <p:pic>
        <p:nvPicPr>
          <p:cNvPr id="21" name="20 Imagen" descr="mouse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214554" y="8024834"/>
            <a:ext cx="857256" cy="857256"/>
          </a:xfrm>
          <a:prstGeom prst="rect">
            <a:avLst/>
          </a:prstGeom>
        </p:spPr>
      </p:pic>
      <p:pic>
        <p:nvPicPr>
          <p:cNvPr id="22" name="21 Imagen" descr="cat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928670" y="2309794"/>
            <a:ext cx="714380" cy="714380"/>
          </a:xfrm>
          <a:prstGeom prst="rect">
            <a:avLst/>
          </a:prstGeom>
        </p:spPr>
      </p:pic>
      <p:pic>
        <p:nvPicPr>
          <p:cNvPr id="23" name="22 Imagen" descr="cat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928670" y="8310586"/>
            <a:ext cx="714380" cy="714380"/>
          </a:xfrm>
          <a:prstGeom prst="rect">
            <a:avLst/>
          </a:prstGeom>
        </p:spPr>
      </p:pic>
      <p:pic>
        <p:nvPicPr>
          <p:cNvPr id="24" name="23 Imagen" descr="snake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2357430" y="6881826"/>
            <a:ext cx="714380" cy="714380"/>
          </a:xfrm>
          <a:prstGeom prst="rect">
            <a:avLst/>
          </a:prstGeom>
        </p:spPr>
      </p:pic>
      <p:pic>
        <p:nvPicPr>
          <p:cNvPr id="25" name="24 Imagen" descr="bird.pn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2214554" y="2095480"/>
            <a:ext cx="785818" cy="785818"/>
          </a:xfrm>
          <a:prstGeom prst="rect">
            <a:avLst/>
          </a:prstGeom>
        </p:spPr>
      </p:pic>
      <p:pic>
        <p:nvPicPr>
          <p:cNvPr id="26" name="25 Imagen" descr="bird.pn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2285992" y="5238752"/>
            <a:ext cx="785818" cy="785818"/>
          </a:xfrm>
          <a:prstGeom prst="rect">
            <a:avLst/>
          </a:prstGeom>
        </p:spPr>
      </p:pic>
      <p:pic>
        <p:nvPicPr>
          <p:cNvPr id="27" name="26 Imagen" descr="squirrel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1071546" y="3952868"/>
            <a:ext cx="714380" cy="714380"/>
          </a:xfrm>
          <a:prstGeom prst="rect">
            <a:avLst/>
          </a:prstGeom>
        </p:spPr>
      </p:pic>
      <p:pic>
        <p:nvPicPr>
          <p:cNvPr id="28" name="27 Imagen" descr="bear.pn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2285992" y="881034"/>
            <a:ext cx="785818" cy="785818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337</TotalTime>
  <Words>12</Words>
  <Application>Microsoft Office PowerPoint</Application>
  <PresentationFormat>A4 (210 x 297 mm)</PresentationFormat>
  <Paragraphs>12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Tema de Office</vt:lpstr>
      <vt:lpstr>Diapositiva 1</vt:lpstr>
      <vt:lpstr>Diapositiva 2</vt:lpstr>
      <vt:lpstr>Diapositiva 3</vt:lpstr>
      <vt:lpstr>Diapositiva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Patricia</dc:creator>
  <cp:lastModifiedBy>Patricia</cp:lastModifiedBy>
  <cp:revision>23</cp:revision>
  <dcterms:created xsi:type="dcterms:W3CDTF">2021-01-28T08:58:45Z</dcterms:created>
  <dcterms:modified xsi:type="dcterms:W3CDTF">2021-01-28T14:36:15Z</dcterms:modified>
</cp:coreProperties>
</file>