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66"/>
    <a:srgbClr val="66FF99"/>
    <a:srgbClr val="FF33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1FE8-8F1B-4570-A3C4-4ED268506571}" type="datetimeFigureOut">
              <a:rPr lang="es-ES" smtClean="0"/>
              <a:t>24/01/2021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5754-F47F-44FB-AD4A-BA993F02700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881034" y="285728"/>
            <a:ext cx="7515040" cy="6072230"/>
            <a:chOff x="881034" y="285728"/>
            <a:chExt cx="7515040" cy="6072230"/>
          </a:xfrm>
        </p:grpSpPr>
        <p:sp>
          <p:nvSpPr>
            <p:cNvPr id="8" name="7 Rectángulo"/>
            <p:cNvSpPr/>
            <p:nvPr/>
          </p:nvSpPr>
          <p:spPr>
            <a:xfrm>
              <a:off x="1238224" y="242886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024174" y="242886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4810124" y="242886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6596074" y="242886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tángulo"/>
            <p:cNvSpPr/>
            <p:nvPr/>
          </p:nvSpPr>
          <p:spPr>
            <a:xfrm>
              <a:off x="3024174" y="64291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Rectángulo"/>
            <p:cNvSpPr/>
            <p:nvPr/>
          </p:nvSpPr>
          <p:spPr>
            <a:xfrm>
              <a:off x="3024174" y="4214818"/>
              <a:ext cx="1800000" cy="180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ortar rectángulo de esquina del mismo lado"/>
            <p:cNvSpPr/>
            <p:nvPr/>
          </p:nvSpPr>
          <p:spPr>
            <a:xfrm>
              <a:off x="3024174" y="285728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ortar rectángulo de esquina del mismo lado"/>
            <p:cNvSpPr/>
            <p:nvPr/>
          </p:nvSpPr>
          <p:spPr>
            <a:xfrm rot="16200000">
              <a:off x="1945579" y="49362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ortar rectángulo de esquina del mismo lado"/>
            <p:cNvSpPr/>
            <p:nvPr/>
          </p:nvSpPr>
          <p:spPr>
            <a:xfrm rot="16200000">
              <a:off x="1945579" y="13643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17 Recortar rectángulo de esquina del mismo lado"/>
            <p:cNvSpPr/>
            <p:nvPr/>
          </p:nvSpPr>
          <p:spPr>
            <a:xfrm rot="5400000">
              <a:off x="4088719" y="49362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18 Recortar rectángulo de esquina del mismo lado"/>
            <p:cNvSpPr/>
            <p:nvPr/>
          </p:nvSpPr>
          <p:spPr>
            <a:xfrm rot="16200000">
              <a:off x="159629" y="315027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Recortar rectángulo de esquina del mismo lado"/>
            <p:cNvSpPr/>
            <p:nvPr/>
          </p:nvSpPr>
          <p:spPr>
            <a:xfrm rot="5400000">
              <a:off x="4088719" y="13643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1" name="20 Recortar rectángulo de esquina del mismo lado"/>
            <p:cNvSpPr/>
            <p:nvPr/>
          </p:nvSpPr>
          <p:spPr>
            <a:xfrm rot="10800000">
              <a:off x="3024174" y="6000768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/>
          <p:nvPr/>
        </p:nvGrpSpPr>
        <p:grpSpPr>
          <a:xfrm>
            <a:off x="881034" y="285728"/>
            <a:ext cx="7515040" cy="6072230"/>
            <a:chOff x="881034" y="285728"/>
            <a:chExt cx="7515040" cy="6072230"/>
          </a:xfrm>
        </p:grpSpPr>
        <p:sp>
          <p:nvSpPr>
            <p:cNvPr id="5" name="4 Rectángulo"/>
            <p:cNvSpPr/>
            <p:nvPr/>
          </p:nvSpPr>
          <p:spPr>
            <a:xfrm>
              <a:off x="1238224" y="2428868"/>
              <a:ext cx="1800000" cy="1800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5 Rectángulo"/>
            <p:cNvSpPr/>
            <p:nvPr/>
          </p:nvSpPr>
          <p:spPr>
            <a:xfrm>
              <a:off x="3024174" y="2428868"/>
              <a:ext cx="1800000" cy="1800000"/>
            </a:xfrm>
            <a:prstGeom prst="rect">
              <a:avLst/>
            </a:prstGeom>
            <a:solidFill>
              <a:srgbClr val="FF33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6 Rectángulo"/>
            <p:cNvSpPr/>
            <p:nvPr/>
          </p:nvSpPr>
          <p:spPr>
            <a:xfrm>
              <a:off x="4810124" y="2428868"/>
              <a:ext cx="1800000" cy="1800000"/>
            </a:xfrm>
            <a:prstGeom prst="rect">
              <a:avLst/>
            </a:prstGeom>
            <a:solidFill>
              <a:srgbClr val="66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7 Rectángulo"/>
            <p:cNvSpPr/>
            <p:nvPr/>
          </p:nvSpPr>
          <p:spPr>
            <a:xfrm>
              <a:off x="6596074" y="2428868"/>
              <a:ext cx="1800000" cy="1800000"/>
            </a:xfrm>
            <a:prstGeom prst="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3024174" y="642918"/>
              <a:ext cx="1800000" cy="180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9 Rectángulo"/>
            <p:cNvSpPr/>
            <p:nvPr/>
          </p:nvSpPr>
          <p:spPr>
            <a:xfrm>
              <a:off x="3024174" y="4214818"/>
              <a:ext cx="1800000" cy="1800000"/>
            </a:xfrm>
            <a:prstGeom prst="rect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10 Recortar rectángulo de esquina del mismo lado"/>
            <p:cNvSpPr/>
            <p:nvPr/>
          </p:nvSpPr>
          <p:spPr>
            <a:xfrm>
              <a:off x="3024174" y="285728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11 Recortar rectángulo de esquina del mismo lado"/>
            <p:cNvSpPr/>
            <p:nvPr/>
          </p:nvSpPr>
          <p:spPr>
            <a:xfrm rot="16200000">
              <a:off x="1945579" y="49362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Recortar rectángulo de esquina del mismo lado"/>
            <p:cNvSpPr/>
            <p:nvPr/>
          </p:nvSpPr>
          <p:spPr>
            <a:xfrm rot="16200000">
              <a:off x="1945579" y="13643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13 Recortar rectángulo de esquina del mismo lado"/>
            <p:cNvSpPr/>
            <p:nvPr/>
          </p:nvSpPr>
          <p:spPr>
            <a:xfrm rot="5400000">
              <a:off x="4088719" y="49362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Recortar rectángulo de esquina del mismo lado"/>
            <p:cNvSpPr/>
            <p:nvPr/>
          </p:nvSpPr>
          <p:spPr>
            <a:xfrm rot="16200000">
              <a:off x="159629" y="315027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15 Recortar rectángulo de esquina del mismo lado"/>
            <p:cNvSpPr/>
            <p:nvPr/>
          </p:nvSpPr>
          <p:spPr>
            <a:xfrm rot="5400000">
              <a:off x="4088719" y="1364323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16 Recortar rectángulo de esquina del mismo lado"/>
            <p:cNvSpPr/>
            <p:nvPr/>
          </p:nvSpPr>
          <p:spPr>
            <a:xfrm rot="10800000">
              <a:off x="3024174" y="6000768"/>
              <a:ext cx="1800000" cy="357190"/>
            </a:xfrm>
            <a:prstGeom prst="snip2SameRect">
              <a:avLst>
                <a:gd name="adj1" fmla="val 50000"/>
                <a:gd name="adj2" fmla="val 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18 Imagen" descr="ang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9926" y="928670"/>
            <a:ext cx="1172425" cy="1172425"/>
          </a:xfrm>
          <a:prstGeom prst="rect">
            <a:avLst/>
          </a:prstGeom>
        </p:spPr>
      </p:pic>
      <p:pic>
        <p:nvPicPr>
          <p:cNvPr id="20" name="19 Imagen" descr="angr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2538" y="2714620"/>
            <a:ext cx="1172425" cy="1172425"/>
          </a:xfrm>
          <a:prstGeom prst="rect">
            <a:avLst/>
          </a:prstGeom>
        </p:spPr>
      </p:pic>
      <p:pic>
        <p:nvPicPr>
          <p:cNvPr id="21" name="20 Imagen" descr="angr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81364" y="2714620"/>
            <a:ext cx="1172425" cy="1172425"/>
          </a:xfrm>
          <a:prstGeom prst="rect">
            <a:avLst/>
          </a:prstGeom>
        </p:spPr>
      </p:pic>
      <p:pic>
        <p:nvPicPr>
          <p:cNvPr id="22" name="21 Imagen" descr="angr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67314" y="2714620"/>
            <a:ext cx="1172425" cy="1172425"/>
          </a:xfrm>
          <a:prstGeom prst="rect">
            <a:avLst/>
          </a:prstGeom>
        </p:spPr>
      </p:pic>
      <p:pic>
        <p:nvPicPr>
          <p:cNvPr id="23" name="22 Imagen" descr="angr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53264" y="2786058"/>
            <a:ext cx="1172425" cy="1172425"/>
          </a:xfrm>
          <a:prstGeom prst="rect">
            <a:avLst/>
          </a:prstGeom>
        </p:spPr>
      </p:pic>
      <p:pic>
        <p:nvPicPr>
          <p:cNvPr id="24" name="23 Imagen" descr="angr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81364" y="4572008"/>
            <a:ext cx="1172425" cy="1172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0</Words>
  <Application>Microsoft Office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11</cp:revision>
  <dcterms:created xsi:type="dcterms:W3CDTF">2021-01-24T18:03:16Z</dcterms:created>
  <dcterms:modified xsi:type="dcterms:W3CDTF">2021-01-24T19:47:57Z</dcterms:modified>
</cp:coreProperties>
</file>