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DD20"/>
    <a:srgbClr val="C8D73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84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63B-7A22-477F-9192-91A201DCF346}" type="datetimeFigureOut">
              <a:rPr lang="es-ES" smtClean="0"/>
              <a:t>26/01/2021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3A6AD-2F0A-49D5-8774-EACD886B037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63B-7A22-477F-9192-91A201DCF346}" type="datetimeFigureOut">
              <a:rPr lang="es-ES" smtClean="0"/>
              <a:t>26/01/2021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3A6AD-2F0A-49D5-8774-EACD886B037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63B-7A22-477F-9192-91A201DCF346}" type="datetimeFigureOut">
              <a:rPr lang="es-ES" smtClean="0"/>
              <a:t>26/01/2021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3A6AD-2F0A-49D5-8774-EACD886B037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63B-7A22-477F-9192-91A201DCF346}" type="datetimeFigureOut">
              <a:rPr lang="es-ES" smtClean="0"/>
              <a:t>26/01/2021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3A6AD-2F0A-49D5-8774-EACD886B037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63B-7A22-477F-9192-91A201DCF346}" type="datetimeFigureOut">
              <a:rPr lang="es-ES" smtClean="0"/>
              <a:t>26/01/2021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3A6AD-2F0A-49D5-8774-EACD886B037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63B-7A22-477F-9192-91A201DCF346}" type="datetimeFigureOut">
              <a:rPr lang="es-ES" smtClean="0"/>
              <a:t>26/01/2021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3A6AD-2F0A-49D5-8774-EACD886B037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63B-7A22-477F-9192-91A201DCF346}" type="datetimeFigureOut">
              <a:rPr lang="es-ES" smtClean="0"/>
              <a:t>26/01/2021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3A6AD-2F0A-49D5-8774-EACD886B037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63B-7A22-477F-9192-91A201DCF346}" type="datetimeFigureOut">
              <a:rPr lang="es-ES" smtClean="0"/>
              <a:t>26/01/2021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3A6AD-2F0A-49D5-8774-EACD886B037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63B-7A22-477F-9192-91A201DCF346}" type="datetimeFigureOut">
              <a:rPr lang="es-ES" smtClean="0"/>
              <a:t>26/01/2021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3A6AD-2F0A-49D5-8774-EACD886B037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63B-7A22-477F-9192-91A201DCF346}" type="datetimeFigureOut">
              <a:rPr lang="es-ES" smtClean="0"/>
              <a:t>26/01/2021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3A6AD-2F0A-49D5-8774-EACD886B037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63B-7A22-477F-9192-91A201DCF346}" type="datetimeFigureOut">
              <a:rPr lang="es-ES" smtClean="0"/>
              <a:t>26/01/2021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3A6AD-2F0A-49D5-8774-EACD886B037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CC63B-7A22-477F-9192-91A201DCF346}" type="datetimeFigureOut">
              <a:rPr lang="es-ES" smtClean="0"/>
              <a:t>26/01/2021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3A6AD-2F0A-49D5-8774-EACD886B037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64 Grupo"/>
          <p:cNvGrpSpPr/>
          <p:nvPr/>
        </p:nvGrpSpPr>
        <p:grpSpPr>
          <a:xfrm>
            <a:off x="0" y="0"/>
            <a:ext cx="9906000" cy="6858000"/>
            <a:chOff x="0" y="0"/>
            <a:chExt cx="9906000" cy="6858000"/>
          </a:xfrm>
        </p:grpSpPr>
        <p:sp>
          <p:nvSpPr>
            <p:cNvPr id="4" name="3 Rectángulo"/>
            <p:cNvSpPr/>
            <p:nvPr/>
          </p:nvSpPr>
          <p:spPr>
            <a:xfrm>
              <a:off x="0" y="0"/>
              <a:ext cx="9906000" cy="685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5" name="4 Rectángulo redondeado"/>
            <p:cNvSpPr/>
            <p:nvPr/>
          </p:nvSpPr>
          <p:spPr>
            <a:xfrm>
              <a:off x="2952736" y="1643050"/>
              <a:ext cx="928694" cy="78581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8 Rectángulo redondeado"/>
            <p:cNvSpPr/>
            <p:nvPr/>
          </p:nvSpPr>
          <p:spPr>
            <a:xfrm>
              <a:off x="4024306" y="1643050"/>
              <a:ext cx="928694" cy="78581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9 Rectángulo redondeado"/>
            <p:cNvSpPr/>
            <p:nvPr/>
          </p:nvSpPr>
          <p:spPr>
            <a:xfrm>
              <a:off x="5095876" y="1643050"/>
              <a:ext cx="928694" cy="78581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10 Rectángulo redondeado"/>
            <p:cNvSpPr/>
            <p:nvPr/>
          </p:nvSpPr>
          <p:spPr>
            <a:xfrm>
              <a:off x="6167446" y="1643050"/>
              <a:ext cx="928694" cy="78581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11 Rectángulo redondeado"/>
            <p:cNvSpPr/>
            <p:nvPr/>
          </p:nvSpPr>
          <p:spPr>
            <a:xfrm>
              <a:off x="1881166" y="1643050"/>
              <a:ext cx="928694" cy="78581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12 Rectángulo redondeado"/>
            <p:cNvSpPr/>
            <p:nvPr/>
          </p:nvSpPr>
          <p:spPr>
            <a:xfrm>
              <a:off x="7239016" y="1643050"/>
              <a:ext cx="928694" cy="78581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13 Rectángulo redondeado"/>
            <p:cNvSpPr/>
            <p:nvPr/>
          </p:nvSpPr>
          <p:spPr>
            <a:xfrm>
              <a:off x="8310586" y="1643050"/>
              <a:ext cx="928694" cy="78581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14 Rectángulo redondeado"/>
            <p:cNvSpPr/>
            <p:nvPr/>
          </p:nvSpPr>
          <p:spPr>
            <a:xfrm>
              <a:off x="1881166" y="2643182"/>
              <a:ext cx="928694" cy="78581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" name="15 Rectángulo redondeado"/>
            <p:cNvSpPr/>
            <p:nvPr/>
          </p:nvSpPr>
          <p:spPr>
            <a:xfrm>
              <a:off x="2952736" y="2643182"/>
              <a:ext cx="928694" cy="78581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16 Rectángulo redondeado"/>
            <p:cNvSpPr/>
            <p:nvPr/>
          </p:nvSpPr>
          <p:spPr>
            <a:xfrm>
              <a:off x="4024306" y="2643182"/>
              <a:ext cx="928694" cy="78581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17 Rectángulo redondeado"/>
            <p:cNvSpPr/>
            <p:nvPr/>
          </p:nvSpPr>
          <p:spPr>
            <a:xfrm>
              <a:off x="5095876" y="2643182"/>
              <a:ext cx="928694" cy="78581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" name="18 Rectángulo redondeado"/>
            <p:cNvSpPr/>
            <p:nvPr/>
          </p:nvSpPr>
          <p:spPr>
            <a:xfrm>
              <a:off x="6167446" y="2643182"/>
              <a:ext cx="928694" cy="78581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" name="19 Rectángulo redondeado"/>
            <p:cNvSpPr/>
            <p:nvPr/>
          </p:nvSpPr>
          <p:spPr>
            <a:xfrm>
              <a:off x="7239016" y="2643182"/>
              <a:ext cx="928694" cy="78581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" name="20 Rectángulo redondeado"/>
            <p:cNvSpPr/>
            <p:nvPr/>
          </p:nvSpPr>
          <p:spPr>
            <a:xfrm>
              <a:off x="8310586" y="2643182"/>
              <a:ext cx="928694" cy="78581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" name="21 Rectángulo redondeado"/>
            <p:cNvSpPr/>
            <p:nvPr/>
          </p:nvSpPr>
          <p:spPr>
            <a:xfrm>
              <a:off x="1881166" y="3643314"/>
              <a:ext cx="928694" cy="78581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" name="22 Rectángulo redondeado"/>
            <p:cNvSpPr/>
            <p:nvPr/>
          </p:nvSpPr>
          <p:spPr>
            <a:xfrm>
              <a:off x="2952736" y="3643314"/>
              <a:ext cx="928694" cy="78581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" name="23 Rectángulo redondeado"/>
            <p:cNvSpPr/>
            <p:nvPr/>
          </p:nvSpPr>
          <p:spPr>
            <a:xfrm>
              <a:off x="4024306" y="3643314"/>
              <a:ext cx="928694" cy="78581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" name="24 Rectángulo redondeado"/>
            <p:cNvSpPr/>
            <p:nvPr/>
          </p:nvSpPr>
          <p:spPr>
            <a:xfrm>
              <a:off x="5095876" y="3643314"/>
              <a:ext cx="928694" cy="78581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" name="25 Rectángulo redondeado"/>
            <p:cNvSpPr/>
            <p:nvPr/>
          </p:nvSpPr>
          <p:spPr>
            <a:xfrm>
              <a:off x="6167446" y="3643314"/>
              <a:ext cx="928694" cy="78581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7" name="26 Rectángulo redondeado"/>
            <p:cNvSpPr/>
            <p:nvPr/>
          </p:nvSpPr>
          <p:spPr>
            <a:xfrm>
              <a:off x="7239016" y="3643314"/>
              <a:ext cx="928694" cy="78581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8" name="27 Rectángulo redondeado"/>
            <p:cNvSpPr/>
            <p:nvPr/>
          </p:nvSpPr>
          <p:spPr>
            <a:xfrm>
              <a:off x="8310586" y="3643314"/>
              <a:ext cx="928694" cy="78581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9" name="28 Rectángulo redondeado"/>
            <p:cNvSpPr/>
            <p:nvPr/>
          </p:nvSpPr>
          <p:spPr>
            <a:xfrm>
              <a:off x="1881166" y="3571876"/>
              <a:ext cx="928694" cy="78581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0" name="29 Rectángulo redondeado"/>
            <p:cNvSpPr/>
            <p:nvPr/>
          </p:nvSpPr>
          <p:spPr>
            <a:xfrm>
              <a:off x="1881166" y="4643446"/>
              <a:ext cx="928694" cy="78581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1" name="30 Rectángulo redondeado"/>
            <p:cNvSpPr/>
            <p:nvPr/>
          </p:nvSpPr>
          <p:spPr>
            <a:xfrm>
              <a:off x="2952736" y="4643446"/>
              <a:ext cx="928694" cy="78581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2" name="31 Rectángulo redondeado"/>
            <p:cNvSpPr/>
            <p:nvPr/>
          </p:nvSpPr>
          <p:spPr>
            <a:xfrm>
              <a:off x="4024306" y="4643446"/>
              <a:ext cx="928694" cy="78581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3" name="32 Rectángulo redondeado"/>
            <p:cNvSpPr/>
            <p:nvPr/>
          </p:nvSpPr>
          <p:spPr>
            <a:xfrm>
              <a:off x="5095876" y="4643446"/>
              <a:ext cx="928694" cy="78581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4" name="33 Rectángulo redondeado"/>
            <p:cNvSpPr/>
            <p:nvPr/>
          </p:nvSpPr>
          <p:spPr>
            <a:xfrm>
              <a:off x="6167446" y="4643446"/>
              <a:ext cx="928694" cy="78581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5" name="34 Rectángulo redondeado"/>
            <p:cNvSpPr/>
            <p:nvPr/>
          </p:nvSpPr>
          <p:spPr>
            <a:xfrm>
              <a:off x="7239016" y="4643446"/>
              <a:ext cx="928694" cy="78581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6" name="35 Rectángulo redondeado"/>
            <p:cNvSpPr/>
            <p:nvPr/>
          </p:nvSpPr>
          <p:spPr>
            <a:xfrm>
              <a:off x="8310586" y="4643446"/>
              <a:ext cx="928694" cy="78581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7" name="36 Rectángulo redondeado"/>
            <p:cNvSpPr/>
            <p:nvPr/>
          </p:nvSpPr>
          <p:spPr>
            <a:xfrm>
              <a:off x="1881166" y="5572140"/>
              <a:ext cx="928694" cy="78581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8" name="37 Rectángulo redondeado"/>
            <p:cNvSpPr/>
            <p:nvPr/>
          </p:nvSpPr>
          <p:spPr>
            <a:xfrm>
              <a:off x="2952736" y="5572140"/>
              <a:ext cx="928694" cy="78581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9" name="38 Rectángulo redondeado"/>
            <p:cNvSpPr/>
            <p:nvPr/>
          </p:nvSpPr>
          <p:spPr>
            <a:xfrm>
              <a:off x="4024306" y="5572140"/>
              <a:ext cx="928694" cy="78581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0" name="39 Rectángulo redondeado"/>
            <p:cNvSpPr/>
            <p:nvPr/>
          </p:nvSpPr>
          <p:spPr>
            <a:xfrm>
              <a:off x="5095876" y="5572140"/>
              <a:ext cx="928694" cy="78581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1" name="40 Rectángulo redondeado"/>
            <p:cNvSpPr/>
            <p:nvPr/>
          </p:nvSpPr>
          <p:spPr>
            <a:xfrm>
              <a:off x="6167446" y="5572140"/>
              <a:ext cx="928694" cy="78581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2" name="41 Rectángulo redondeado"/>
            <p:cNvSpPr/>
            <p:nvPr/>
          </p:nvSpPr>
          <p:spPr>
            <a:xfrm>
              <a:off x="7239016" y="5572140"/>
              <a:ext cx="928694" cy="78581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3" name="42 Rectángulo redondeado"/>
            <p:cNvSpPr/>
            <p:nvPr/>
          </p:nvSpPr>
          <p:spPr>
            <a:xfrm>
              <a:off x="8310586" y="5572140"/>
              <a:ext cx="928694" cy="78581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4" name="43 Rectángulo redondeado"/>
            <p:cNvSpPr/>
            <p:nvPr/>
          </p:nvSpPr>
          <p:spPr>
            <a:xfrm>
              <a:off x="2381232" y="357166"/>
              <a:ext cx="6143668" cy="71438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2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4800" b="1" dirty="0" smtClean="0">
                  <a:solidFill>
                    <a:schemeClr val="tx1"/>
                  </a:solidFill>
                  <a:latin typeface="Fabada" pitchFamily="34" charset="0"/>
                </a:rPr>
                <a:t>FEBRER</a:t>
              </a:r>
              <a:endParaRPr lang="es-ES" sz="4800" b="1" dirty="0">
                <a:solidFill>
                  <a:schemeClr val="tx1"/>
                </a:solidFill>
                <a:latin typeface="Fabada" pitchFamily="34" charset="0"/>
              </a:endParaRPr>
            </a:p>
          </p:txBody>
        </p:sp>
        <p:sp>
          <p:nvSpPr>
            <p:cNvPr id="45" name="44 CuadroTexto"/>
            <p:cNvSpPr txBox="1"/>
            <p:nvPr/>
          </p:nvSpPr>
          <p:spPr>
            <a:xfrm>
              <a:off x="1952604" y="1285860"/>
              <a:ext cx="92869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100" b="1" dirty="0" err="1" smtClean="0">
                  <a:latin typeface="Fabada" pitchFamily="34" charset="0"/>
                </a:rPr>
                <a:t>Dilluns</a:t>
              </a:r>
              <a:endParaRPr lang="es-ES" sz="1100" b="1" dirty="0">
                <a:latin typeface="Fabada" pitchFamily="34" charset="0"/>
              </a:endParaRPr>
            </a:p>
          </p:txBody>
        </p:sp>
        <p:sp>
          <p:nvSpPr>
            <p:cNvPr id="46" name="45 CuadroTexto"/>
            <p:cNvSpPr txBox="1"/>
            <p:nvPr/>
          </p:nvSpPr>
          <p:spPr>
            <a:xfrm>
              <a:off x="2952736" y="1285860"/>
              <a:ext cx="92869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100" b="1" dirty="0" err="1" smtClean="0">
                  <a:latin typeface="Fabada" pitchFamily="34" charset="0"/>
                </a:rPr>
                <a:t>Dimarts</a:t>
              </a:r>
              <a:endParaRPr lang="es-ES" sz="1100" b="1" dirty="0">
                <a:latin typeface="Fabada" pitchFamily="34" charset="0"/>
              </a:endParaRPr>
            </a:p>
          </p:txBody>
        </p:sp>
        <p:sp>
          <p:nvSpPr>
            <p:cNvPr id="47" name="46 CuadroTexto"/>
            <p:cNvSpPr txBox="1"/>
            <p:nvPr/>
          </p:nvSpPr>
          <p:spPr>
            <a:xfrm>
              <a:off x="4024306" y="1285860"/>
              <a:ext cx="92869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100" b="1" dirty="0" err="1" smtClean="0">
                  <a:latin typeface="Fabada" pitchFamily="34" charset="0"/>
                </a:rPr>
                <a:t>Dimecres</a:t>
              </a:r>
              <a:endParaRPr lang="es-ES" sz="1100" b="1" dirty="0">
                <a:latin typeface="Fabada" pitchFamily="34" charset="0"/>
              </a:endParaRPr>
            </a:p>
          </p:txBody>
        </p:sp>
        <p:sp>
          <p:nvSpPr>
            <p:cNvPr id="48" name="47 CuadroTexto"/>
            <p:cNvSpPr txBox="1"/>
            <p:nvPr/>
          </p:nvSpPr>
          <p:spPr>
            <a:xfrm>
              <a:off x="5238752" y="1285860"/>
              <a:ext cx="92869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100" b="1" dirty="0" err="1" smtClean="0">
                  <a:latin typeface="Fabada" pitchFamily="34" charset="0"/>
                </a:rPr>
                <a:t>Dijous</a:t>
              </a:r>
              <a:endParaRPr lang="es-ES" sz="1100" b="1" dirty="0">
                <a:latin typeface="Fabada" pitchFamily="34" charset="0"/>
              </a:endParaRPr>
            </a:p>
          </p:txBody>
        </p:sp>
        <p:sp>
          <p:nvSpPr>
            <p:cNvPr id="49" name="48 CuadroTexto"/>
            <p:cNvSpPr txBox="1"/>
            <p:nvPr/>
          </p:nvSpPr>
          <p:spPr>
            <a:xfrm>
              <a:off x="6096008" y="1285860"/>
              <a:ext cx="100013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100" b="1" dirty="0" err="1" smtClean="0">
                  <a:latin typeface="Fabada" pitchFamily="34" charset="0"/>
                </a:rPr>
                <a:t>Divendres</a:t>
              </a:r>
              <a:endParaRPr lang="es-ES" sz="1100" b="1" dirty="0">
                <a:latin typeface="Fabada" pitchFamily="34" charset="0"/>
              </a:endParaRPr>
            </a:p>
          </p:txBody>
        </p:sp>
        <p:sp>
          <p:nvSpPr>
            <p:cNvPr id="50" name="49 CuadroTexto"/>
            <p:cNvSpPr txBox="1"/>
            <p:nvPr/>
          </p:nvSpPr>
          <p:spPr>
            <a:xfrm>
              <a:off x="7239016" y="1285860"/>
              <a:ext cx="92869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100" b="1" dirty="0" err="1" smtClean="0">
                  <a:latin typeface="Fabada" pitchFamily="34" charset="0"/>
                </a:rPr>
                <a:t>Dissabte</a:t>
              </a:r>
              <a:endParaRPr lang="es-ES" sz="1100" b="1" dirty="0">
                <a:latin typeface="Fabada" pitchFamily="34" charset="0"/>
              </a:endParaRPr>
            </a:p>
          </p:txBody>
        </p:sp>
        <p:sp>
          <p:nvSpPr>
            <p:cNvPr id="51" name="50 CuadroTexto"/>
            <p:cNvSpPr txBox="1"/>
            <p:nvPr/>
          </p:nvSpPr>
          <p:spPr>
            <a:xfrm>
              <a:off x="8239148" y="1285860"/>
              <a:ext cx="100013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100" b="1" dirty="0" err="1" smtClean="0">
                  <a:latin typeface="Fabada" pitchFamily="34" charset="0"/>
                </a:rPr>
                <a:t>Diumenge</a:t>
              </a:r>
              <a:endParaRPr lang="es-ES" sz="1100" b="1" dirty="0">
                <a:latin typeface="Fabada" pitchFamily="34" charset="0"/>
              </a:endParaRPr>
            </a:p>
          </p:txBody>
        </p:sp>
        <p:cxnSp>
          <p:nvCxnSpPr>
            <p:cNvPr id="53" name="52 Conector recto"/>
            <p:cNvCxnSpPr/>
            <p:nvPr/>
          </p:nvCxnSpPr>
          <p:spPr>
            <a:xfrm>
              <a:off x="238092" y="2714620"/>
              <a:ext cx="142876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55 Conector recto"/>
            <p:cNvCxnSpPr/>
            <p:nvPr/>
          </p:nvCxnSpPr>
          <p:spPr>
            <a:xfrm>
              <a:off x="238092" y="3071810"/>
              <a:ext cx="142876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56 Conector recto"/>
            <p:cNvCxnSpPr/>
            <p:nvPr/>
          </p:nvCxnSpPr>
          <p:spPr>
            <a:xfrm>
              <a:off x="238092" y="3429000"/>
              <a:ext cx="142876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57 Conector recto"/>
            <p:cNvCxnSpPr/>
            <p:nvPr/>
          </p:nvCxnSpPr>
          <p:spPr>
            <a:xfrm>
              <a:off x="238092" y="3786190"/>
              <a:ext cx="142876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58 Conector recto"/>
            <p:cNvCxnSpPr/>
            <p:nvPr/>
          </p:nvCxnSpPr>
          <p:spPr>
            <a:xfrm>
              <a:off x="238092" y="4143380"/>
              <a:ext cx="142876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59 Conector recto"/>
            <p:cNvCxnSpPr/>
            <p:nvPr/>
          </p:nvCxnSpPr>
          <p:spPr>
            <a:xfrm>
              <a:off x="238092" y="4500570"/>
              <a:ext cx="142876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60 Conector recto"/>
            <p:cNvCxnSpPr/>
            <p:nvPr/>
          </p:nvCxnSpPr>
          <p:spPr>
            <a:xfrm>
              <a:off x="238092" y="4857760"/>
              <a:ext cx="142876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61 Conector recto"/>
            <p:cNvCxnSpPr/>
            <p:nvPr/>
          </p:nvCxnSpPr>
          <p:spPr>
            <a:xfrm>
              <a:off x="238092" y="5214950"/>
              <a:ext cx="142876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62 Conector recto"/>
            <p:cNvCxnSpPr/>
            <p:nvPr/>
          </p:nvCxnSpPr>
          <p:spPr>
            <a:xfrm>
              <a:off x="238092" y="5572140"/>
              <a:ext cx="142876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4" name="63 Imagen" descr="koala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6654" y="500042"/>
              <a:ext cx="1580839" cy="158083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" name="6 Rectángulo redondeado"/>
          <p:cNvSpPr/>
          <p:nvPr/>
        </p:nvSpPr>
        <p:spPr>
          <a:xfrm>
            <a:off x="2952736" y="1643050"/>
            <a:ext cx="928694" cy="7858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 redondeado"/>
          <p:cNvSpPr/>
          <p:nvPr/>
        </p:nvSpPr>
        <p:spPr>
          <a:xfrm>
            <a:off x="4024306" y="1643050"/>
            <a:ext cx="928694" cy="7858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 redondeado"/>
          <p:cNvSpPr/>
          <p:nvPr/>
        </p:nvSpPr>
        <p:spPr>
          <a:xfrm>
            <a:off x="5095876" y="1643050"/>
            <a:ext cx="928694" cy="7858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Rectángulo redondeado"/>
          <p:cNvSpPr/>
          <p:nvPr/>
        </p:nvSpPr>
        <p:spPr>
          <a:xfrm>
            <a:off x="6167446" y="1643050"/>
            <a:ext cx="928694" cy="7858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 redondeado"/>
          <p:cNvSpPr/>
          <p:nvPr/>
        </p:nvSpPr>
        <p:spPr>
          <a:xfrm>
            <a:off x="1881166" y="1643050"/>
            <a:ext cx="928694" cy="7858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Rectángulo redondeado"/>
          <p:cNvSpPr/>
          <p:nvPr/>
        </p:nvSpPr>
        <p:spPr>
          <a:xfrm>
            <a:off x="7239016" y="1643050"/>
            <a:ext cx="928694" cy="7858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Rectángulo redondeado"/>
          <p:cNvSpPr/>
          <p:nvPr/>
        </p:nvSpPr>
        <p:spPr>
          <a:xfrm>
            <a:off x="8310586" y="1643050"/>
            <a:ext cx="928694" cy="7858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Rectángulo redondeado"/>
          <p:cNvSpPr/>
          <p:nvPr/>
        </p:nvSpPr>
        <p:spPr>
          <a:xfrm>
            <a:off x="1881166" y="2643182"/>
            <a:ext cx="928694" cy="7858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 redondeado"/>
          <p:cNvSpPr/>
          <p:nvPr/>
        </p:nvSpPr>
        <p:spPr>
          <a:xfrm>
            <a:off x="2952736" y="2643182"/>
            <a:ext cx="928694" cy="7858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 redondeado"/>
          <p:cNvSpPr/>
          <p:nvPr/>
        </p:nvSpPr>
        <p:spPr>
          <a:xfrm>
            <a:off x="4024306" y="2643182"/>
            <a:ext cx="928694" cy="7858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Rectángulo redondeado"/>
          <p:cNvSpPr/>
          <p:nvPr/>
        </p:nvSpPr>
        <p:spPr>
          <a:xfrm>
            <a:off x="5095876" y="2643182"/>
            <a:ext cx="928694" cy="7858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Rectángulo redondeado"/>
          <p:cNvSpPr/>
          <p:nvPr/>
        </p:nvSpPr>
        <p:spPr>
          <a:xfrm>
            <a:off x="6167446" y="2643182"/>
            <a:ext cx="928694" cy="7858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Rectángulo redondeado"/>
          <p:cNvSpPr/>
          <p:nvPr/>
        </p:nvSpPr>
        <p:spPr>
          <a:xfrm>
            <a:off x="7239016" y="2643182"/>
            <a:ext cx="928694" cy="7858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Rectángulo redondeado"/>
          <p:cNvSpPr/>
          <p:nvPr/>
        </p:nvSpPr>
        <p:spPr>
          <a:xfrm>
            <a:off x="8310586" y="2643182"/>
            <a:ext cx="928694" cy="7858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Rectángulo redondeado"/>
          <p:cNvSpPr/>
          <p:nvPr/>
        </p:nvSpPr>
        <p:spPr>
          <a:xfrm>
            <a:off x="1881166" y="3643314"/>
            <a:ext cx="928694" cy="7858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Rectángulo redondeado"/>
          <p:cNvSpPr/>
          <p:nvPr/>
        </p:nvSpPr>
        <p:spPr>
          <a:xfrm>
            <a:off x="2952736" y="3643314"/>
            <a:ext cx="928694" cy="7858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Rectángulo redondeado"/>
          <p:cNvSpPr/>
          <p:nvPr/>
        </p:nvSpPr>
        <p:spPr>
          <a:xfrm>
            <a:off x="4024306" y="3643314"/>
            <a:ext cx="928694" cy="7858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Rectángulo redondeado"/>
          <p:cNvSpPr/>
          <p:nvPr/>
        </p:nvSpPr>
        <p:spPr>
          <a:xfrm>
            <a:off x="5095876" y="3643314"/>
            <a:ext cx="928694" cy="7858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Rectángulo redondeado"/>
          <p:cNvSpPr/>
          <p:nvPr/>
        </p:nvSpPr>
        <p:spPr>
          <a:xfrm>
            <a:off x="6167446" y="3643314"/>
            <a:ext cx="928694" cy="7858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Rectángulo redondeado"/>
          <p:cNvSpPr/>
          <p:nvPr/>
        </p:nvSpPr>
        <p:spPr>
          <a:xfrm>
            <a:off x="7239016" y="3643314"/>
            <a:ext cx="928694" cy="7858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Rectángulo redondeado"/>
          <p:cNvSpPr/>
          <p:nvPr/>
        </p:nvSpPr>
        <p:spPr>
          <a:xfrm>
            <a:off x="8310586" y="3643314"/>
            <a:ext cx="928694" cy="7858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Rectángulo redondeado"/>
          <p:cNvSpPr/>
          <p:nvPr/>
        </p:nvSpPr>
        <p:spPr>
          <a:xfrm>
            <a:off x="1881166" y="3571876"/>
            <a:ext cx="928694" cy="7858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Rectángulo redondeado"/>
          <p:cNvSpPr/>
          <p:nvPr/>
        </p:nvSpPr>
        <p:spPr>
          <a:xfrm>
            <a:off x="1881166" y="4643446"/>
            <a:ext cx="928694" cy="7858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Rectángulo redondeado"/>
          <p:cNvSpPr/>
          <p:nvPr/>
        </p:nvSpPr>
        <p:spPr>
          <a:xfrm>
            <a:off x="2952736" y="4643446"/>
            <a:ext cx="928694" cy="7858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Rectángulo redondeado"/>
          <p:cNvSpPr/>
          <p:nvPr/>
        </p:nvSpPr>
        <p:spPr>
          <a:xfrm>
            <a:off x="4024306" y="4643446"/>
            <a:ext cx="928694" cy="7858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Rectángulo redondeado"/>
          <p:cNvSpPr/>
          <p:nvPr/>
        </p:nvSpPr>
        <p:spPr>
          <a:xfrm>
            <a:off x="5095876" y="4643446"/>
            <a:ext cx="928694" cy="7858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Rectángulo redondeado"/>
          <p:cNvSpPr/>
          <p:nvPr/>
        </p:nvSpPr>
        <p:spPr>
          <a:xfrm>
            <a:off x="6167446" y="4643446"/>
            <a:ext cx="928694" cy="7858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Rectángulo redondeado"/>
          <p:cNvSpPr/>
          <p:nvPr/>
        </p:nvSpPr>
        <p:spPr>
          <a:xfrm>
            <a:off x="7239016" y="4643446"/>
            <a:ext cx="928694" cy="7858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Rectángulo redondeado"/>
          <p:cNvSpPr/>
          <p:nvPr/>
        </p:nvSpPr>
        <p:spPr>
          <a:xfrm>
            <a:off x="8310586" y="4643446"/>
            <a:ext cx="928694" cy="7858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Rectángulo redondeado"/>
          <p:cNvSpPr/>
          <p:nvPr/>
        </p:nvSpPr>
        <p:spPr>
          <a:xfrm>
            <a:off x="1881166" y="5572140"/>
            <a:ext cx="928694" cy="7858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Rectángulo redondeado"/>
          <p:cNvSpPr/>
          <p:nvPr/>
        </p:nvSpPr>
        <p:spPr>
          <a:xfrm>
            <a:off x="2952736" y="5572140"/>
            <a:ext cx="928694" cy="7858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Rectángulo redondeado"/>
          <p:cNvSpPr/>
          <p:nvPr/>
        </p:nvSpPr>
        <p:spPr>
          <a:xfrm>
            <a:off x="4024306" y="5572140"/>
            <a:ext cx="928694" cy="7858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Rectángulo redondeado"/>
          <p:cNvSpPr/>
          <p:nvPr/>
        </p:nvSpPr>
        <p:spPr>
          <a:xfrm>
            <a:off x="5095876" y="5572140"/>
            <a:ext cx="928694" cy="7858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Rectángulo redondeado"/>
          <p:cNvSpPr/>
          <p:nvPr/>
        </p:nvSpPr>
        <p:spPr>
          <a:xfrm>
            <a:off x="6167446" y="5572140"/>
            <a:ext cx="928694" cy="7858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Rectángulo redondeado"/>
          <p:cNvSpPr/>
          <p:nvPr/>
        </p:nvSpPr>
        <p:spPr>
          <a:xfrm>
            <a:off x="7239016" y="5572140"/>
            <a:ext cx="928694" cy="7858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Rectángulo redondeado"/>
          <p:cNvSpPr/>
          <p:nvPr/>
        </p:nvSpPr>
        <p:spPr>
          <a:xfrm>
            <a:off x="8310586" y="5572140"/>
            <a:ext cx="928694" cy="7858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Rectángulo redondeado"/>
          <p:cNvSpPr/>
          <p:nvPr/>
        </p:nvSpPr>
        <p:spPr>
          <a:xfrm>
            <a:off x="2381232" y="357166"/>
            <a:ext cx="6143668" cy="71438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solidFill>
                  <a:schemeClr val="tx1"/>
                </a:solidFill>
                <a:latin typeface="Fabada" pitchFamily="34" charset="0"/>
              </a:rPr>
              <a:t>MARÇ</a:t>
            </a:r>
            <a:endParaRPr lang="es-ES" sz="4800" b="1" dirty="0">
              <a:solidFill>
                <a:schemeClr val="tx1"/>
              </a:solidFill>
              <a:latin typeface="Fabada" pitchFamily="34" charset="0"/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1952604" y="1285860"/>
            <a:ext cx="9286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 err="1" smtClean="0">
                <a:latin typeface="Fabada" pitchFamily="34" charset="0"/>
              </a:rPr>
              <a:t>Dilluns</a:t>
            </a:r>
            <a:endParaRPr lang="es-ES" sz="1100" b="1" dirty="0">
              <a:latin typeface="Fabada" pitchFamily="34" charset="0"/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2952736" y="1285860"/>
            <a:ext cx="9286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 err="1" smtClean="0">
                <a:latin typeface="Fabada" pitchFamily="34" charset="0"/>
              </a:rPr>
              <a:t>Dimarts</a:t>
            </a:r>
            <a:endParaRPr lang="es-ES" sz="1100" b="1" dirty="0">
              <a:latin typeface="Fabada" pitchFamily="34" charset="0"/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4024306" y="1285860"/>
            <a:ext cx="9286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 err="1" smtClean="0">
                <a:latin typeface="Fabada" pitchFamily="34" charset="0"/>
              </a:rPr>
              <a:t>Dimecres</a:t>
            </a:r>
            <a:endParaRPr lang="es-ES" sz="1100" b="1" dirty="0">
              <a:latin typeface="Fabada" pitchFamily="34" charset="0"/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238752" y="1285860"/>
            <a:ext cx="9286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 err="1" smtClean="0">
                <a:latin typeface="Fabada" pitchFamily="34" charset="0"/>
              </a:rPr>
              <a:t>Dijous</a:t>
            </a:r>
            <a:endParaRPr lang="es-ES" sz="1100" b="1" dirty="0">
              <a:latin typeface="Fabada" pitchFamily="34" charset="0"/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6096008" y="1285860"/>
            <a:ext cx="10001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 err="1" smtClean="0">
                <a:latin typeface="Fabada" pitchFamily="34" charset="0"/>
              </a:rPr>
              <a:t>Divendres</a:t>
            </a:r>
            <a:endParaRPr lang="es-ES" sz="1100" b="1" dirty="0">
              <a:latin typeface="Fabada" pitchFamily="34" charset="0"/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7239016" y="1285860"/>
            <a:ext cx="9286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 err="1" smtClean="0">
                <a:latin typeface="Fabada" pitchFamily="34" charset="0"/>
              </a:rPr>
              <a:t>Dissabte</a:t>
            </a:r>
            <a:endParaRPr lang="es-ES" sz="1100" b="1" dirty="0">
              <a:latin typeface="Fabada" pitchFamily="34" charset="0"/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8239148" y="1285860"/>
            <a:ext cx="10001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 err="1" smtClean="0">
                <a:latin typeface="Fabada" pitchFamily="34" charset="0"/>
              </a:rPr>
              <a:t>Diumenge</a:t>
            </a:r>
            <a:endParaRPr lang="es-ES" sz="1100" b="1" dirty="0">
              <a:latin typeface="Fabada" pitchFamily="34" charset="0"/>
            </a:endParaRPr>
          </a:p>
        </p:txBody>
      </p:sp>
      <p:cxnSp>
        <p:nvCxnSpPr>
          <p:cNvPr id="51" name="50 Conector recto"/>
          <p:cNvCxnSpPr/>
          <p:nvPr/>
        </p:nvCxnSpPr>
        <p:spPr>
          <a:xfrm>
            <a:off x="238092" y="2714620"/>
            <a:ext cx="142876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"/>
          <p:cNvCxnSpPr/>
          <p:nvPr/>
        </p:nvCxnSpPr>
        <p:spPr>
          <a:xfrm>
            <a:off x="238092" y="3071810"/>
            <a:ext cx="142876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"/>
          <p:cNvCxnSpPr/>
          <p:nvPr/>
        </p:nvCxnSpPr>
        <p:spPr>
          <a:xfrm>
            <a:off x="238092" y="3429000"/>
            <a:ext cx="142876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>
            <a:off x="238092" y="3786190"/>
            <a:ext cx="142876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>
            <a:off x="238092" y="4143380"/>
            <a:ext cx="142876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"/>
          <p:cNvCxnSpPr/>
          <p:nvPr/>
        </p:nvCxnSpPr>
        <p:spPr>
          <a:xfrm>
            <a:off x="238092" y="4500570"/>
            <a:ext cx="142876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"/>
          <p:cNvCxnSpPr/>
          <p:nvPr/>
        </p:nvCxnSpPr>
        <p:spPr>
          <a:xfrm>
            <a:off x="238092" y="4857760"/>
            <a:ext cx="142876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"/>
          <p:cNvCxnSpPr/>
          <p:nvPr/>
        </p:nvCxnSpPr>
        <p:spPr>
          <a:xfrm>
            <a:off x="238092" y="5214950"/>
            <a:ext cx="142876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"/>
          <p:cNvCxnSpPr/>
          <p:nvPr/>
        </p:nvCxnSpPr>
        <p:spPr>
          <a:xfrm>
            <a:off x="238092" y="5572140"/>
            <a:ext cx="142876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0" name="59 Imagen" descr="koal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6654" y="500042"/>
            <a:ext cx="1580839" cy="158083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16</Words>
  <Application>Microsoft Office PowerPoint</Application>
  <PresentationFormat>A4 (210 x 297 mm)</PresentationFormat>
  <Paragraphs>16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Patricia</cp:lastModifiedBy>
  <cp:revision>8</cp:revision>
  <dcterms:created xsi:type="dcterms:W3CDTF">2021-01-26T15:09:45Z</dcterms:created>
  <dcterms:modified xsi:type="dcterms:W3CDTF">2021-01-26T16:28:13Z</dcterms:modified>
</cp:coreProperties>
</file>