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4FDBA-1E6F-46E4-BAAD-6E9443076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0BB39B-BB95-4266-AF41-5211B7200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C0E7E-EE08-41D2-8884-0455716B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CD527E-8A73-4C54-8CEC-F813E5B4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E19BB0-7DF6-44B8-9BEE-3C525EE3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1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D71E4-331E-436C-A125-E08B8321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CA6E41-262F-4300-966A-AAE2F7CC6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AEC7C-C507-492B-8DB0-91E33ED7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D9348C-684A-4318-AD2B-0AD97043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354143-3906-41CF-AC7A-8BE237C3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EB5765-0FEB-4420-93EC-6593B61F3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4EAF79-D1CC-47B7-9E12-496DEA18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2C490-4F48-4C72-BC73-50065A9A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49ACCE-C85F-42E4-94FB-E8308777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73EC7F-2919-4B49-9931-220A1252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0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C359-35D1-44A8-AEF4-522197CD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2E8EB-338C-47B9-BC43-F6E505ACD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CCAE5-4A8C-401F-BA9F-3120632B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B1065-E6FA-4F1F-8DF4-C1DF6AC2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E8B560-6A23-46C6-BD24-792763E8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96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0B654-89D7-44B3-8AF0-4E13A42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09AE7-1E68-47AF-B01F-D49C65693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99C900-5977-4F63-BFCF-29E31B12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C3620-11FA-4317-B71B-697C4C00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15854E-CD33-487D-ADD3-6FF0E868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39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6D2B2-AC5C-428C-AB58-B96DA29E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BDCED-C416-45CF-B793-4D2D5EB55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D8033-CF7C-4E23-BCC2-763051F60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E1FCDE-F3AA-4FDB-BD13-80464820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8916D4-A80A-44CB-936A-C7547FBF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C3B061-AE8F-4900-A52C-93FBFEF0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97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47533-6408-4081-A91C-5D8E9723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EB8540-F695-4956-A08E-03A24714F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A1065C-18D4-4C6B-B48D-41D09DD0E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493A1A-F1A9-4986-933D-0235A6411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C9032B-4DAE-4C97-AE23-CFC97AEDE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D51BD0-C5D3-4BBE-9FED-E2D7ECF3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6D3570-23C9-42B3-B4B9-1F06E062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0D1783-CAAD-47C7-B487-265CADE4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63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3FA5F-4705-44F7-8A0C-5E4E2C89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8E4DB0-610E-4F1E-AD3C-DEF63B6C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3E8F2E-72DE-4567-B534-59AC0BDC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DC7544-8292-4114-B87C-D5BADF44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54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1D3422-B17E-4A7C-9B40-5B2536AE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EFB84F-CDF4-4CB3-BD07-CE9B9AB2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0CA717-9DBB-437A-84A8-4EB7F389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33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E7624-6CED-41B7-87D4-645A7D8F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CB1A9B-B075-4D5F-B39F-F851CA3EA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31936F-FE17-46FF-A818-F42C40A03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2B1F1-AA5F-4559-BB87-9CE6D2A2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2D55DC-CCED-4179-A191-DCA1A639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4A1A15-2A7D-445D-94AF-4FF3FB66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57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949B7-605F-4FBA-843D-86CE4E40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ED7931-5541-4C51-B4D3-7D885EC36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223FE6-C67D-43A4-9AD4-8E731747C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B0DAE8-55EE-43C4-ADB1-A1185897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F6863B-AB60-4A70-952A-61707291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C20A08-D9BC-4F19-BD30-05B70E3D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84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849FC9-EBD3-4082-B637-DEF9DAD3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425BAA-5162-4168-8322-8FCA56D06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E4F6E7-3E93-428E-A7FE-F0F2A2628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0687-48BB-4CA0-BCD3-CD44E6B9E07A}" type="datetimeFigureOut">
              <a:rPr lang="es-ES" smtClean="0"/>
              <a:t>04/01/2021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106737-E42B-4A6C-A185-961B13894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AF688-F7D7-49D9-81B9-F46E36A69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AFCE-CCC9-4904-BEA7-739DCC374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9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dado">
            <a:hlinkClick r:id="" action="ppaction://media"/>
            <a:extLst>
              <a:ext uri="{FF2B5EF4-FFF2-40B4-BE49-F238E27FC236}">
                <a16:creationId xmlns:a16="http://schemas.microsoft.com/office/drawing/2014/main" id="{B55F0BF0-2B31-412B-8902-2BE7D4E31BC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2426" y="1404806"/>
            <a:ext cx="4406348" cy="4406348"/>
          </a:xfrm>
          <a:prstGeom prst="rect">
            <a:avLst/>
          </a:prstGeom>
          <a:ln w="9525" cap="flat">
            <a:solidFill>
              <a:srgbClr val="383838"/>
            </a:solidFill>
          </a:ln>
          <a:effectLst>
            <a:outerShdw blurRad="152400" dist="317500" dir="6000000" sx="105000" sy="105000" algn="tl" rotWithShape="0">
              <a:srgbClr val="000000">
                <a:alpha val="30000"/>
              </a:srgbClr>
            </a:outerShdw>
          </a:effectLst>
          <a:scene3d>
            <a:camera prst="perspectiveRight" fov="2100000">
              <a:rot lat="0" lon="20400000" rev="0"/>
            </a:camera>
            <a:lightRig rig="threePt" dir="t"/>
          </a:scene3d>
          <a:sp3d extrusionH="889000" prstMaterial="matte">
            <a:extrusionClr>
              <a:srgbClr val="777777"/>
            </a:extrusionClr>
          </a:sp3d>
        </p:spPr>
      </p:pic>
      <p:grpSp>
        <p:nvGrpSpPr>
          <p:cNvPr id="12" name="BOTON">
            <a:extLst>
              <a:ext uri="{FF2B5EF4-FFF2-40B4-BE49-F238E27FC236}">
                <a16:creationId xmlns:a16="http://schemas.microsoft.com/office/drawing/2014/main" id="{8266AC01-19E1-41A5-B565-C4ADFF969395}"/>
              </a:ext>
            </a:extLst>
          </p:cNvPr>
          <p:cNvGrpSpPr/>
          <p:nvPr/>
        </p:nvGrpSpPr>
        <p:grpSpPr>
          <a:xfrm>
            <a:off x="7526215" y="3429000"/>
            <a:ext cx="1322363" cy="1241474"/>
            <a:chOff x="7526215" y="3429000"/>
            <a:chExt cx="1322363" cy="1241474"/>
          </a:xfrm>
        </p:grpSpPr>
        <p:sp>
          <p:nvSpPr>
            <p:cNvPr id="9" name="Rectángulo: biselado 8">
              <a:extLst>
                <a:ext uri="{FF2B5EF4-FFF2-40B4-BE49-F238E27FC236}">
                  <a16:creationId xmlns:a16="http://schemas.microsoft.com/office/drawing/2014/main" id="{7C1033ED-C015-4C58-8DA3-D7B398F3D558}"/>
                </a:ext>
              </a:extLst>
            </p:cNvPr>
            <p:cNvSpPr/>
            <p:nvPr/>
          </p:nvSpPr>
          <p:spPr>
            <a:xfrm>
              <a:off x="7526215" y="3429000"/>
              <a:ext cx="1322363" cy="1241474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42CFDCE-CE67-412D-A1F9-7A6054654A30}"/>
                </a:ext>
              </a:extLst>
            </p:cNvPr>
            <p:cNvSpPr txBox="1"/>
            <p:nvPr/>
          </p:nvSpPr>
          <p:spPr>
            <a:xfrm>
              <a:off x="7772399" y="3865071"/>
              <a:ext cx="829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PUSH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5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2021-01-04T13:47:03Z</dcterms:created>
  <dcterms:modified xsi:type="dcterms:W3CDTF">2021-01-04T14:07:27Z</dcterms:modified>
</cp:coreProperties>
</file>