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528DE26-61FC-44EF-8BDB-B7D15C88B5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06B2F6-6C7B-4D14-A545-F135C1CEEB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A3132-4EED-42BB-B272-751078AD2B29}" type="datetimeFigureOut">
              <a:rPr lang="es-ES" smtClean="0"/>
              <a:t>04/01/2021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C190D5-B76B-4198-8C95-D7BED1644A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84D3221-7380-4639-A515-6A984F03F5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62282-C469-4959-B861-49493F0344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2884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03982-A550-4691-B1D8-00214CCC952D}" type="datetimeFigureOut">
              <a:rPr lang="es-ES" smtClean="0"/>
              <a:t>04/01/2021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DAB0F-F3DE-4BBC-9FA1-97A17CD8D9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9948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BC98E-2AF8-4DEC-995C-E043553D7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5B1A2F-267D-437D-AE2F-29311ECEB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A0F1B5-D425-47E3-A750-D61C6283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E46E-AD1D-4FCA-936E-8C2E42DCDA69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2D4DDD-4DF8-4FAF-B5EE-8050B69A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7E36C4-42ED-488F-9704-AC515A9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41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393BD-AD91-4B22-B308-B134D86D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6EB3A4-F757-4426-999D-43D2FDFD3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63ED84-C1BA-4C9C-BE07-35522242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920D-9345-4CBD-84B2-C772732465D1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0D21EC-512E-46D1-9070-22664BDE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6207BD-850A-473A-A596-E2BAF21A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00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BA554E-7296-467A-8472-DA1E5CB7B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211A11-09C9-447B-9B3A-28FE4D47D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0CBCCA-5AF9-4E08-B800-2D9D9EA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C9986-1F00-443B-A6FD-042592731334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E0D28E-9443-417A-B5D2-03DA0514F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7EE983-AB07-43E2-B24D-781DD258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4404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A959F-5A07-4BE2-AC9E-AB54480C1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2F553C-FE59-4598-AFF2-3D530DEE1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1001D3-2C10-44A6-865B-ADDBBD47F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BEFD-5793-44C7-8806-016237ACD680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F35D97-0A5B-48C3-9A8B-13366AA7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34FA47-D065-41D4-AB9F-4BAF0913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339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26093-6EE8-4E07-A64C-388A3242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AE4804-2E8C-4B3C-BB47-C7741EF50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47F552-DD51-4DC0-A1F8-84565694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1B97-0FF1-48FE-9F27-747815B6CA19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5FC46A-2EDF-4FCD-9190-A51B450B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546FCC-D934-4531-A95F-847CE6CD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36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08E61-9D7F-4052-956A-16DD5FF6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B4F5D6-F1E7-4E8F-8A9C-A5537EBA5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8F7256-C75D-4195-B638-1B9762916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B1FDBF-757B-448A-B461-8DC692E9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D922-2C76-4335-A3CA-805DAF39425A}" type="datetime1">
              <a:rPr lang="es-ES" smtClean="0"/>
              <a:t>04/01/2021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EF3DA3-BD75-4BCC-84A3-065EC2C3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CFDC40-E98A-4F7D-B7A8-17FD5892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728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658BAF-A473-436B-B529-FD7BA6FB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14EC26-7EB3-4FC5-BE80-F054762A9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D580C8-9A0A-4AF9-A225-CC42D605B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CDC7D5-A561-4357-B36A-6419EA4E4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EC0F02-A346-4551-A722-51DFF7B6C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73CEA7C-E95A-40B8-B3EE-67AAE9ABA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A69DF-D91F-46DD-9D3B-EC98B45951F6}" type="datetime1">
              <a:rPr lang="es-ES" smtClean="0"/>
              <a:t>04/01/2021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A3ED920-B73F-449F-A2F9-FC61420B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818250-ECEE-4249-AE37-08D9482A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56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0CC93-5AFF-423B-BCDD-0BAC5CA52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20A474-4CE4-4B04-9C90-B499D9EF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F6CCB-8A90-42E0-AA84-29EAFB42FE29}" type="datetime1">
              <a:rPr lang="es-ES" smtClean="0"/>
              <a:t>04/01/2021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3DB581-997C-4ACD-AE8A-5B4EB8E3B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238C76-F8C3-4E8B-813A-5BFF2092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16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6BB8AE-2521-47A9-9BE5-6D61C30D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5A4C-6B5C-42DD-AD75-F08FE8DA6385}" type="datetime1">
              <a:rPr lang="es-ES" smtClean="0"/>
              <a:t>04/01/2021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B281DB-EA10-4767-B146-F9C17F81A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E944E6-56BD-4173-8B17-56F2804C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755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F9EFF3-48D7-4B1F-9283-204FF882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45A08E-AC0E-4FDA-B847-8B3BD285A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75E730-9299-4FBD-966C-873474AFB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995EB6-B53E-4CA6-B82B-A4128DC3A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A60E-6671-424B-9710-4B38EA6F8992}" type="datetime1">
              <a:rPr lang="es-ES" smtClean="0"/>
              <a:t>04/01/2021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74C3DA-B7D2-4004-B279-7F6BAE5CE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72EF72-C406-48C2-B05B-FA5DD45C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69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7527A-85F9-416B-ADF4-10735FD3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3E2370-1E84-4F8F-8854-E6A8D9ED40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F55024-E9FB-4F1A-AB45-274C40978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038B30-D0A0-4CF2-A93E-E40567B9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5456-4D85-423A-8FA2-F01B9DC134E0}" type="datetime1">
              <a:rPr lang="es-ES" smtClean="0"/>
              <a:t>04/01/2021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C8AD7C-F8BF-4826-B17E-C739DF2E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503635-C433-42F3-A466-9BDFE4A2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72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948818B-C159-43BE-ACE2-C36B6A558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14917B-1CF6-4F5D-AB98-E1D203C4D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D6A31B-D0E6-4351-AF53-D3B253CA9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90EA9-D897-4872-AFB7-0EB9199AA270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196ED0-7CDB-478B-9953-14CFAB179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1FFF7E-42A9-472F-8922-09E34B70E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30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501F67F-91E3-492D-BDC1-9CB8F6CF9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60F-E56E-4CD5-AB97-09F043F440F8}" type="datetime1">
              <a:rPr lang="es-ES" smtClean="0"/>
              <a:t>04/01/2021</a:t>
            </a:fld>
            <a:endParaRPr lang="es-ES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96E529D-E436-4F19-8956-BF788D9A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1</a:t>
            </a:fld>
            <a:endParaRPr lang="es-ES"/>
          </a:p>
        </p:txBody>
      </p:sp>
      <p:grpSp>
        <p:nvGrpSpPr>
          <p:cNvPr id="11" name="BOTON">
            <a:extLst>
              <a:ext uri="{FF2B5EF4-FFF2-40B4-BE49-F238E27FC236}">
                <a16:creationId xmlns:a16="http://schemas.microsoft.com/office/drawing/2014/main" id="{1E6D3295-F223-4DEF-89D1-8B9EB06646A3}"/>
              </a:ext>
            </a:extLst>
          </p:cNvPr>
          <p:cNvGrpSpPr/>
          <p:nvPr/>
        </p:nvGrpSpPr>
        <p:grpSpPr>
          <a:xfrm>
            <a:off x="8762540" y="3560905"/>
            <a:ext cx="1314017" cy="1535994"/>
            <a:chOff x="5968187" y="471043"/>
            <a:chExt cx="2626339" cy="2664402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Modelo 3D 8" descr="Botón rojo">
                  <a:extLst>
                    <a:ext uri="{FF2B5EF4-FFF2-40B4-BE49-F238E27FC236}">
                      <a16:creationId xmlns:a16="http://schemas.microsoft.com/office/drawing/2014/main" id="{F8332366-42F0-45D5-917A-8F93CA31216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71711352"/>
                    </p:ext>
                  </p:extLst>
                </p:nvPr>
              </p:nvGraphicFramePr>
              <p:xfrm>
                <a:off x="5968187" y="471043"/>
                <a:ext cx="2626339" cy="2664402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314017" cy="1535994"/>
                      </a:xfrm>
                      <a:prstGeom prst="rect">
                        <a:avLst/>
                      </a:prstGeom>
                    </am3d:spPr>
                    <am3d:camera>
                      <am3d:pos x="0" y="0" z="687128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1573" d="1000000"/>
                      <am3d:preTrans dx="-469" dy="-6873270" dz="67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5274166" ay="-1003" az="-27583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20907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Modelo 3D 8" descr="Botón rojo">
                  <a:extLst>
                    <a:ext uri="{FF2B5EF4-FFF2-40B4-BE49-F238E27FC236}">
                      <a16:creationId xmlns:a16="http://schemas.microsoft.com/office/drawing/2014/main" id="{F8332366-42F0-45D5-917A-8F93CA31216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762540" y="3560905"/>
                  <a:ext cx="1314017" cy="1535994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305DCEF-C2E7-4034-9024-D486D979BD85}"/>
                </a:ext>
              </a:extLst>
            </p:cNvPr>
            <p:cNvSpPr txBox="1"/>
            <p:nvPr/>
          </p:nvSpPr>
          <p:spPr>
            <a:xfrm>
              <a:off x="6291812" y="1576823"/>
              <a:ext cx="1979093" cy="58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>
                      <a:lumMod val="95000"/>
                    </a:schemeClr>
                  </a:solidFill>
                  <a:latin typeface="Arial Black" panose="020B0A04020102020204" pitchFamily="34" charset="0"/>
                </a:rPr>
                <a:t>PUSH</a:t>
              </a:r>
            </a:p>
          </p:txBody>
        </p:sp>
      </p:grpSp>
      <p:sp>
        <p:nvSpPr>
          <p:cNvPr id="15" name="Flecha: a la derecha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BAE7DB-4FCA-4DC4-AA43-79F2B654A2F9}"/>
              </a:ext>
            </a:extLst>
          </p:cNvPr>
          <p:cNvSpPr/>
          <p:nvPr/>
        </p:nvSpPr>
        <p:spPr>
          <a:xfrm>
            <a:off x="8762540" y="5404489"/>
            <a:ext cx="1643229" cy="6597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latin typeface="Montserrat" panose="02000505000000020004" pitchFamily="2" charset="0"/>
              </a:rPr>
              <a:t>ACTIVIDAD</a:t>
            </a:r>
          </a:p>
        </p:txBody>
      </p:sp>
      <p:pic>
        <p:nvPicPr>
          <p:cNvPr id="16" name="PASAPALABRA">
            <a:hlinkClick r:id="" action="ppaction://media"/>
            <a:extLst>
              <a:ext uri="{FF2B5EF4-FFF2-40B4-BE49-F238E27FC236}">
                <a16:creationId xmlns:a16="http://schemas.microsoft.com/office/drawing/2014/main" id="{954937BD-F81F-4FA4-9B51-5C9F42992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220" y="282126"/>
            <a:ext cx="6086766" cy="545224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0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 hidden="1">
            <a:extLst>
              <a:ext uri="{FF2B5EF4-FFF2-40B4-BE49-F238E27FC236}">
                <a16:creationId xmlns:a16="http://schemas.microsoft.com/office/drawing/2014/main" id="{0AA1A6AD-A8C8-4BF7-B2AD-5EDC22D40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2</a:t>
            </a:fld>
            <a:endParaRPr lang="es-ES"/>
          </a:p>
        </p:txBody>
      </p:sp>
      <p:sp>
        <p:nvSpPr>
          <p:cNvPr id="5" name="PREGUNTA">
            <a:extLst>
              <a:ext uri="{FF2B5EF4-FFF2-40B4-BE49-F238E27FC236}">
                <a16:creationId xmlns:a16="http://schemas.microsoft.com/office/drawing/2014/main" id="{CCF59E9B-C073-4176-9A6B-F98A4A153EE7}"/>
              </a:ext>
            </a:extLst>
          </p:cNvPr>
          <p:cNvSpPr txBox="1"/>
          <p:nvPr/>
        </p:nvSpPr>
        <p:spPr>
          <a:xfrm>
            <a:off x="3389970" y="2044005"/>
            <a:ext cx="54120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Montserrat" panose="02000505000000020004" pitchFamily="2" charset="0"/>
              </a:rPr>
              <a:t>¿ CUÁNTAS VECES DE REPITE LA PALABRA ?</a:t>
            </a:r>
          </a:p>
          <a:p>
            <a:pPr algn="ctr"/>
            <a:endParaRPr lang="es-ES" dirty="0">
              <a:latin typeface="Montserrat" panose="02000505000000020004" pitchFamily="2" charset="0"/>
            </a:endParaRPr>
          </a:p>
          <a:p>
            <a:pPr algn="ctr"/>
            <a:r>
              <a:rPr lang="es-ES" sz="4800" dirty="0">
                <a:latin typeface="Arial Black" panose="020B0A04020102020204" pitchFamily="34" charset="0"/>
              </a:rPr>
              <a:t> </a:t>
            </a:r>
            <a:r>
              <a:rPr lang="es-ES" sz="4800" dirty="0">
                <a:solidFill>
                  <a:srgbClr val="00B0F0"/>
                </a:solidFill>
                <a:latin typeface="Arial Black" panose="020B0A04020102020204" pitchFamily="34" charset="0"/>
              </a:rPr>
              <a:t>ALEGRIA</a:t>
            </a:r>
            <a:r>
              <a:rPr lang="es-ES" sz="48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93D8EFB5-D43C-4292-9313-C74F17E8D54D}"/>
              </a:ext>
            </a:extLst>
          </p:cNvPr>
          <p:cNvSpPr txBox="1"/>
          <p:nvPr/>
        </p:nvSpPr>
        <p:spPr>
          <a:xfrm>
            <a:off x="2526070" y="4186893"/>
            <a:ext cx="69842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latin typeface="Montserrat" panose="02000505000000020004" pitchFamily="2" charset="0"/>
              </a:rPr>
              <a:t>1</a:t>
            </a:r>
          </a:p>
        </p:txBody>
      </p:sp>
      <p:sp>
        <p:nvSpPr>
          <p:cNvPr id="7" name="2">
            <a:extLst>
              <a:ext uri="{FF2B5EF4-FFF2-40B4-BE49-F238E27FC236}">
                <a16:creationId xmlns:a16="http://schemas.microsoft.com/office/drawing/2014/main" id="{BA3222CB-1B18-4875-8DCB-671391FBF66D}"/>
              </a:ext>
            </a:extLst>
          </p:cNvPr>
          <p:cNvSpPr txBox="1"/>
          <p:nvPr/>
        </p:nvSpPr>
        <p:spPr>
          <a:xfrm>
            <a:off x="5750569" y="4186893"/>
            <a:ext cx="69842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5400">
                <a:solidFill>
                  <a:schemeClr val="dk1"/>
                </a:solidFill>
                <a:latin typeface="Montserrat" panose="02000505000000020004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s-ES" dirty="0"/>
              <a:t>2</a:t>
            </a: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EBD84B7B-80E2-47E8-B214-63BEEC762ED2}"/>
              </a:ext>
            </a:extLst>
          </p:cNvPr>
          <p:cNvSpPr txBox="1"/>
          <p:nvPr/>
        </p:nvSpPr>
        <p:spPr>
          <a:xfrm>
            <a:off x="8975068" y="4180607"/>
            <a:ext cx="69086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5400">
                <a:solidFill>
                  <a:schemeClr val="dk1"/>
                </a:solidFill>
                <a:latin typeface="Montserrat" panose="02000505000000020004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s-ES" dirty="0"/>
              <a:t>3</a:t>
            </a:r>
          </a:p>
        </p:txBody>
      </p:sp>
      <p:sp>
        <p:nvSpPr>
          <p:cNvPr id="11" name="CORRECTO">
            <a:extLst>
              <a:ext uri="{FF2B5EF4-FFF2-40B4-BE49-F238E27FC236}">
                <a16:creationId xmlns:a16="http://schemas.microsoft.com/office/drawing/2014/main" id="{36D0C811-FF37-44A8-B9B8-D3D4BEFB28FB}"/>
              </a:ext>
            </a:extLst>
          </p:cNvPr>
          <p:cNvSpPr/>
          <p:nvPr/>
        </p:nvSpPr>
        <p:spPr>
          <a:xfrm>
            <a:off x="5386286" y="4012097"/>
            <a:ext cx="1469802" cy="1384995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91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59</TotalTime>
  <Words>18</Words>
  <Application>Microsoft Office PowerPoint</Application>
  <PresentationFormat>Panorámica</PresentationFormat>
  <Paragraphs>11</Paragraphs>
  <Slides>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8" baseType="lpstr">
      <vt:lpstr>Arial</vt:lpstr>
      <vt:lpstr>Arial Black</vt:lpstr>
      <vt:lpstr>Calibri</vt:lpstr>
      <vt:lpstr>Calibri Light</vt:lpstr>
      <vt:lpstr>Montserrat</vt:lpstr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8</cp:revision>
  <dcterms:created xsi:type="dcterms:W3CDTF">2021-01-04T14:17:51Z</dcterms:created>
  <dcterms:modified xsi:type="dcterms:W3CDTF">2021-01-04T15:17:03Z</dcterms:modified>
</cp:coreProperties>
</file>