
<file path=[Content_Types].xml><?xml version="1.0" encoding="utf-8"?>
<Types xmlns="http://schemas.openxmlformats.org/package/2006/content-types">
  <Default Extension="glb" ContentType="model/gltf.binary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"/>
  </p:notesMasterIdLst>
  <p:handoutMasterIdLst>
    <p:handoutMasterId r:id="rId5"/>
  </p:handoutMasterIdLst>
  <p:sldIdLst>
    <p:sldId id="256" r:id="rId2"/>
    <p:sldId id="257" r:id="rId3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29" autoAdjust="0"/>
    <p:restoredTop sz="94660"/>
  </p:normalViewPr>
  <p:slideViewPr>
    <p:cSldViewPr snapToGrid="0">
      <p:cViewPr varScale="1">
        <p:scale>
          <a:sx n="63" d="100"/>
          <a:sy n="63" d="100"/>
        </p:scale>
        <p:origin x="138" y="5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handoutMaster" Target="handoutMasters/handoutMaster1.xml"/><Relationship Id="rId4" Type="http://schemas.openxmlformats.org/officeDocument/2006/relationships/notesMaster" Target="notesMasters/notesMaster1.xml"/><Relationship Id="rId9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1528DE26-61FC-44EF-8BDB-B7D15C88B51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5006B2F6-6C7B-4D14-A545-F135C1CEEB8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FA3132-4EED-42BB-B272-751078AD2B29}" type="datetimeFigureOut">
              <a:rPr lang="es-ES" smtClean="0"/>
              <a:t>04/01/2021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8EC190D5-B76B-4198-8C95-D7BED1644A2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84D3221-7380-4639-A515-6A984F03F5C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162282-C469-4959-B861-49493F0344F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2628844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F03982-A550-4691-B1D8-00214CCC952D}" type="datetimeFigureOut">
              <a:rPr lang="es-ES" smtClean="0"/>
              <a:t>04/01/2021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3DAB0F-F3DE-4BBC-9FA1-97A17CD8D90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8299489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EEBC98E-2AF8-4DEC-995C-E043553D77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75B1A2F-267D-437D-AE2F-29311ECEB7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DA0F1B5-D425-47E3-A750-D61C6283FA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A0E46E-AD1D-4FCA-936E-8C2E42DCDA69}" type="datetime1">
              <a:rPr lang="es-ES" smtClean="0"/>
              <a:t>04/01/2021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B2D4DDD-4DF8-4FAF-B5EE-8050B69A5F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27E36C4-42ED-488F-9704-AC515A99D9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D1539-08F2-4648-8941-1DA8C22140E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534183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B9393BD-AD91-4B22-B308-B134D86DE9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66EB3A4-F757-4426-999D-43D2FDFD33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163ED84-C1BA-4C9C-BE07-35522242FC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0920D-9345-4CBD-84B2-C772732465D1}" type="datetime1">
              <a:rPr lang="es-ES" smtClean="0"/>
              <a:t>04/01/2021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40D21EC-512E-46D1-9070-22664BDE08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26207BD-850A-473A-A596-E2BAF21AE9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D1539-08F2-4648-8941-1DA8C22140E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530045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A3BA554E-7296-467A-8472-DA1E5CB7B0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66211A11-09C9-447B-9B3A-28FE4D47DB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00CBCCA-5AF9-4E08-B800-2D9D9EA689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C9986-1F00-443B-A6FD-042592731334}" type="datetime1">
              <a:rPr lang="es-ES" smtClean="0"/>
              <a:t>04/01/2021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8E0D28E-9443-417A-B5D2-03DA0514FB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E7EE983-AB07-43E2-B24D-781DD25818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D1539-08F2-4648-8941-1DA8C22140E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544047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DAA959F-5A07-4BE2-AC9E-AB54480C1F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A2F553C-FE59-4598-AFF2-3D530DEE19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D1001D3-2C10-44A6-865B-ADDBBD47F9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8BEFD-5793-44C7-8806-016237ACD680}" type="datetime1">
              <a:rPr lang="es-ES" smtClean="0"/>
              <a:t>04/01/2021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0F35D97-0A5B-48C3-9A8B-13366AA7BA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034FA47-D065-41D4-AB9F-4BAF091370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D1539-08F2-4648-8941-1DA8C22140E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133973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9726093-6EE8-4E07-A64C-388A324282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CAE4804-2E8C-4B3C-BB47-C7741EF506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F47F552-DD51-4DC0-A1F8-8456569425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91B97-0FF1-48FE-9F27-747815B6CA19}" type="datetime1">
              <a:rPr lang="es-ES" smtClean="0"/>
              <a:t>04/01/2021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05FC46A-2EDF-4FCD-9190-A51B450B36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1546FCC-D934-4531-A95F-847CE6CDA3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D1539-08F2-4648-8941-1DA8C22140E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373666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D708E61-9D7F-4052-956A-16DD5FF622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0B4F5D6-F1E7-4E8F-8A9C-A5537EBA557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368F7256-C75D-4195-B638-1B97629163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BB1FDBF-757B-448A-B461-8DC692E993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0D922-2C76-4335-A3CA-805DAF39425A}" type="datetime1">
              <a:rPr lang="es-ES" smtClean="0"/>
              <a:t>04/01/2021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2EF3DA3-BD75-4BCC-84A3-065EC2C311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8CFDC40-E98A-4F7D-B7A8-17FD58921C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D1539-08F2-4648-8941-1DA8C22140E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772872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F658BAF-A473-436B-B529-FD7BA6FBEF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C14EC26-7EB3-4FC5-BE80-F054762A9E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CD580C8-9A0A-4AF9-A225-CC42D605B1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F1CDC7D5-A561-4357-B36A-6419EA4E4DA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68EC0F02-A346-4551-A722-51DFF7B6CFB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973CEA7C-E95A-40B8-B3EE-67AAE9ABAF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A69DF-D91F-46DD-9D3B-EC98B45951F6}" type="datetime1">
              <a:rPr lang="es-ES" smtClean="0"/>
              <a:t>04/01/2021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3A3ED920-B73F-449F-A2F9-FC61420BF0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CA818250-ECEE-4249-AE37-08D9482A59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D1539-08F2-4648-8941-1DA8C22140E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065638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E40CC93-5AFF-423B-BCDD-0BAC5CA52D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0B20A474-4CE4-4B04-9C90-B499D9EFB8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9F6CCB-8A90-42E0-AA84-29EAFB42FE29}" type="datetime1">
              <a:rPr lang="es-ES" smtClean="0"/>
              <a:t>04/01/2021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0B3DB581-997C-4ACD-AE8A-5B4EB8E3B0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E6238C76-F8C3-4E8B-813A-5BFF2092E3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D1539-08F2-4648-8941-1DA8C22140E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941689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806BB8AE-2521-47A9-9BE5-6D61C30DE3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C5A4C-6B5C-42DD-AD75-F08FE8DA6385}" type="datetime1">
              <a:rPr lang="es-ES" smtClean="0"/>
              <a:t>04/01/2021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6EB281DB-EA10-4767-B146-F9C17F81A2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91E944E6-56BD-4173-8B17-56F2804C04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D1539-08F2-4648-8941-1DA8C22140E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737555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BF9EFF3-48D7-4B1F-9283-204FF88296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645A08E-AC0E-4FDA-B847-8B3BD285AB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7475E730-9299-4FBD-966C-873474AFB5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D995EB6-B53E-4CA6-B82B-A4128DC3A8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AA60E-6671-424B-9710-4B38EA6F8992}" type="datetime1">
              <a:rPr lang="es-ES" smtClean="0"/>
              <a:t>04/01/2021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D74C3DA-B7D2-4004-B279-7F6BAE5CE6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772EF72-C406-48C2-B05B-FA5DD45C10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D1539-08F2-4648-8941-1DA8C22140E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746926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BF7527A-85F9-416B-ADF4-10735FD3EC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B33E2370-1E84-4F8F-8854-E6A8D9ED40C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BFF55024-E9FB-4F1A-AB45-274C409786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41038B30-D0A0-4CF2-A93E-E40567B9FA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05456-4D85-423A-8FA2-F01B9DC134E0}" type="datetime1">
              <a:rPr lang="es-ES" smtClean="0"/>
              <a:t>04/01/2021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AC8AD7C-F8BF-4826-B17E-C739DF2E48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6503635-C433-42F3-A466-9BDFE4A24E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D1539-08F2-4648-8941-1DA8C22140E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477206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A948818B-C159-43BE-ACE2-C36B6A558B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414917B-1CF6-4F5D-AB98-E1D203C4D5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8D6A31B-D0E6-4351-AF53-D3B253CA952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E90EA9-D897-4872-AFB7-0EB9199AA270}" type="datetime1">
              <a:rPr lang="es-ES" smtClean="0"/>
              <a:t>04/01/2021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B196ED0-7CDB-478B-9953-14CFAB1799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81FFF7E-42A9-472F-8922-09E34B70EE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8D1539-08F2-4648-8941-1DA8C22140E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173004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audio" Target="../media/audio1.wav"/><Relationship Id="rId5" Type="http://schemas.openxmlformats.org/officeDocument/2006/relationships/image" Target="../media/image1.png"/><Relationship Id="rId4" Type="http://schemas.microsoft.com/office/2017/06/relationships/model3d" Target="../media/model3d1.glb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fecha 5">
            <a:extLst>
              <a:ext uri="{FF2B5EF4-FFF2-40B4-BE49-F238E27FC236}">
                <a16:creationId xmlns:a16="http://schemas.microsoft.com/office/drawing/2014/main" id="{7501F67F-91E3-492D-BDC1-9CB8F6CF91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4060F-E56E-4CD5-AB97-09F043F440F8}" type="datetime1">
              <a:rPr lang="es-ES" smtClean="0"/>
              <a:t>04/01/2021</a:t>
            </a:fld>
            <a:endParaRPr lang="es-ES"/>
          </a:p>
        </p:txBody>
      </p:sp>
      <p:sp>
        <p:nvSpPr>
          <p:cNvPr id="8" name="Marcador de número de diapositiva 7">
            <a:extLst>
              <a:ext uri="{FF2B5EF4-FFF2-40B4-BE49-F238E27FC236}">
                <a16:creationId xmlns:a16="http://schemas.microsoft.com/office/drawing/2014/main" id="{196E529D-E436-4F19-8956-BF788D9A71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D1539-08F2-4648-8941-1DA8C22140EC}" type="slidenum">
              <a:rPr lang="es-ES" smtClean="0"/>
              <a:t>1</a:t>
            </a:fld>
            <a:endParaRPr lang="es-ES"/>
          </a:p>
        </p:txBody>
      </p:sp>
      <p:grpSp>
        <p:nvGrpSpPr>
          <p:cNvPr id="11" name="BOTON">
            <a:extLst>
              <a:ext uri="{FF2B5EF4-FFF2-40B4-BE49-F238E27FC236}">
                <a16:creationId xmlns:a16="http://schemas.microsoft.com/office/drawing/2014/main" id="{1E6D3295-F223-4DEF-89D1-8B9EB06646A3}"/>
              </a:ext>
            </a:extLst>
          </p:cNvPr>
          <p:cNvGrpSpPr/>
          <p:nvPr/>
        </p:nvGrpSpPr>
        <p:grpSpPr>
          <a:xfrm>
            <a:off x="8270137" y="2661003"/>
            <a:ext cx="1314017" cy="1535994"/>
            <a:chOff x="5896855" y="538257"/>
            <a:chExt cx="2626339" cy="2664402"/>
          </a:xfrm>
        </p:grpSpPr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9" name="Modelo 3D 8" descr="Botón rojo">
                  <a:extLst>
                    <a:ext uri="{FF2B5EF4-FFF2-40B4-BE49-F238E27FC236}">
                      <a16:creationId xmlns:a16="http://schemas.microsoft.com/office/drawing/2014/main" id="{F8332366-42F0-45D5-917A-8F93CA312160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2831635780"/>
                    </p:ext>
                  </p:extLst>
                </p:nvPr>
              </p:nvGraphicFramePr>
              <p:xfrm>
                <a:off x="5896855" y="538257"/>
                <a:ext cx="2626339" cy="2664402"/>
              </p:xfrm>
              <a:graphic>
                <a:graphicData uri="http://schemas.microsoft.com/office/drawing/2017/model3d">
                  <am3d:model3d r:embed="rId4">
                    <am3d:spPr>
                      <a:xfrm>
                        <a:off x="0" y="0"/>
                        <a:ext cx="1314017" cy="1535994"/>
                      </a:xfrm>
                      <a:prstGeom prst="rect">
                        <a:avLst/>
                      </a:prstGeom>
                    </am3d:spPr>
                    <am3d:camera>
                      <am3d:pos x="0" y="0" z="68712826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171573" d="1000000"/>
                      <am3d:preTrans dx="-469" dy="-6873270" dz="676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5274166" ay="-1003" az="-27583"/>
                      <am3d:postTrans dx="0" dy="0" dz="0"/>
                    </am3d:trans>
                    <am3d:raster rName="Office3DRenderer" rVer="16.0.8326">
                      <am3d:blip r:embed="rId5"/>
                    </am3d:raster>
                    <am3d:objViewport viewportSz="2131137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9" name="Modelo 3D 8" descr="Botón rojo">
                  <a:extLst>
                    <a:ext uri="{FF2B5EF4-FFF2-40B4-BE49-F238E27FC236}">
                      <a16:creationId xmlns:a16="http://schemas.microsoft.com/office/drawing/2014/main" id="{F8332366-42F0-45D5-917A-8F93CA312160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8270137" y="2661003"/>
                  <a:ext cx="1314017" cy="1535994"/>
                </a:xfrm>
                <a:prstGeom prst="rect">
                  <a:avLst/>
                </a:prstGeom>
              </p:spPr>
            </p:pic>
          </mc:Fallback>
        </mc:AlternateContent>
        <p:sp>
          <p:nvSpPr>
            <p:cNvPr id="10" name="CuadroTexto 9">
              <a:extLst>
                <a:ext uri="{FF2B5EF4-FFF2-40B4-BE49-F238E27FC236}">
                  <a16:creationId xmlns:a16="http://schemas.microsoft.com/office/drawing/2014/main" id="{3305DCEF-C2E7-4034-9024-D486D979BD85}"/>
                </a:ext>
              </a:extLst>
            </p:cNvPr>
            <p:cNvSpPr txBox="1"/>
            <p:nvPr/>
          </p:nvSpPr>
          <p:spPr>
            <a:xfrm>
              <a:off x="6291812" y="1576823"/>
              <a:ext cx="1979093" cy="5872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600" dirty="0">
                  <a:solidFill>
                    <a:schemeClr val="bg1">
                      <a:lumMod val="95000"/>
                    </a:schemeClr>
                  </a:solidFill>
                  <a:latin typeface="Arial Black" panose="020B0A04020102020204" pitchFamily="34" charset="0"/>
                </a:rPr>
                <a:t>PUSH</a:t>
              </a:r>
            </a:p>
          </p:txBody>
        </p:sp>
      </p:grpSp>
      <p:sp>
        <p:nvSpPr>
          <p:cNvPr id="15" name="Flecha: a la derecha 14">
            <a:hlinkClick r:id="" action="ppaction://hlinkshowjump?jump=nextslide">
              <a:snd r:embed="rId6" name="chimes.wav"/>
            </a:hlinkClick>
            <a:extLst>
              <a:ext uri="{FF2B5EF4-FFF2-40B4-BE49-F238E27FC236}">
                <a16:creationId xmlns:a16="http://schemas.microsoft.com/office/drawing/2014/main" id="{B5BAE7DB-4FCA-4DC4-AA43-79F2B654A2F9}"/>
              </a:ext>
            </a:extLst>
          </p:cNvPr>
          <p:cNvSpPr/>
          <p:nvPr/>
        </p:nvSpPr>
        <p:spPr>
          <a:xfrm>
            <a:off x="8270137" y="4946795"/>
            <a:ext cx="1643229" cy="659756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600" dirty="0">
                <a:latin typeface="Montserrat" panose="02000505000000020004" pitchFamily="2" charset="0"/>
              </a:rPr>
              <a:t>ACTIVIDAD</a:t>
            </a:r>
          </a:p>
        </p:txBody>
      </p:sp>
      <p:pic>
        <p:nvPicPr>
          <p:cNvPr id="16" name="PASAPALABRA">
            <a:hlinkClick r:id="" action="ppaction://media"/>
            <a:extLst>
              <a:ext uri="{FF2B5EF4-FFF2-40B4-BE49-F238E27FC236}">
                <a16:creationId xmlns:a16="http://schemas.microsoft.com/office/drawing/2014/main" id="{954937BD-F81F-4FA4-9B51-5C9F429926E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03220" y="282126"/>
            <a:ext cx="6086766" cy="5452241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17009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11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 hidden="1">
            <a:extLst>
              <a:ext uri="{FF2B5EF4-FFF2-40B4-BE49-F238E27FC236}">
                <a16:creationId xmlns:a16="http://schemas.microsoft.com/office/drawing/2014/main" id="{0AA1A6AD-A8C8-4BF7-B2AD-5EDC22D401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D1539-08F2-4648-8941-1DA8C22140EC}" type="slidenum">
              <a:rPr lang="es-ES" smtClean="0"/>
              <a:t>2</a:t>
            </a:fld>
            <a:endParaRPr lang="es-ES"/>
          </a:p>
        </p:txBody>
      </p:sp>
      <p:sp>
        <p:nvSpPr>
          <p:cNvPr id="5" name="PREGUNTA">
            <a:extLst>
              <a:ext uri="{FF2B5EF4-FFF2-40B4-BE49-F238E27FC236}">
                <a16:creationId xmlns:a16="http://schemas.microsoft.com/office/drawing/2014/main" id="{CCF59E9B-C073-4176-9A6B-F98A4A153EE7}"/>
              </a:ext>
            </a:extLst>
          </p:cNvPr>
          <p:cNvSpPr txBox="1"/>
          <p:nvPr/>
        </p:nvSpPr>
        <p:spPr>
          <a:xfrm>
            <a:off x="3389970" y="2044005"/>
            <a:ext cx="5412059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dirty="0">
                <a:latin typeface="Montserrat" panose="02000505000000020004" pitchFamily="2" charset="0"/>
              </a:rPr>
              <a:t>¿ CUÁNTAS VECES DE REPITE LA PALABRA ?</a:t>
            </a:r>
          </a:p>
          <a:p>
            <a:pPr algn="ctr"/>
            <a:endParaRPr lang="es-ES" dirty="0">
              <a:latin typeface="Montserrat" panose="02000505000000020004" pitchFamily="2" charset="0"/>
            </a:endParaRPr>
          </a:p>
          <a:p>
            <a:pPr algn="ctr"/>
            <a:r>
              <a:rPr lang="es-ES" sz="4800" dirty="0">
                <a:latin typeface="Arial Black" panose="020B0A04020102020204" pitchFamily="34" charset="0"/>
              </a:rPr>
              <a:t> </a:t>
            </a:r>
            <a:r>
              <a:rPr lang="es-ES" sz="4800" dirty="0">
                <a:solidFill>
                  <a:srgbClr val="00B0F0"/>
                </a:solidFill>
                <a:latin typeface="Arial Black" panose="020B0A04020102020204" pitchFamily="34" charset="0"/>
              </a:rPr>
              <a:t>ALEGRIA</a:t>
            </a:r>
            <a:r>
              <a:rPr lang="es-ES" sz="4800" dirty="0">
                <a:latin typeface="Arial Black" panose="020B0A04020102020204" pitchFamily="34" charset="0"/>
              </a:rPr>
              <a:t> </a:t>
            </a:r>
          </a:p>
        </p:txBody>
      </p:sp>
      <p:sp>
        <p:nvSpPr>
          <p:cNvPr id="6" name="1">
            <a:extLst>
              <a:ext uri="{FF2B5EF4-FFF2-40B4-BE49-F238E27FC236}">
                <a16:creationId xmlns:a16="http://schemas.microsoft.com/office/drawing/2014/main" id="{93D8EFB5-D43C-4292-9313-C74F17E8D54D}"/>
              </a:ext>
            </a:extLst>
          </p:cNvPr>
          <p:cNvSpPr txBox="1"/>
          <p:nvPr/>
        </p:nvSpPr>
        <p:spPr>
          <a:xfrm>
            <a:off x="2526070" y="4186893"/>
            <a:ext cx="698429" cy="9233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5400" dirty="0">
                <a:latin typeface="Montserrat" panose="02000505000000020004" pitchFamily="2" charset="0"/>
              </a:rPr>
              <a:t>1</a:t>
            </a:r>
          </a:p>
        </p:txBody>
      </p:sp>
      <p:sp>
        <p:nvSpPr>
          <p:cNvPr id="7" name="2">
            <a:extLst>
              <a:ext uri="{FF2B5EF4-FFF2-40B4-BE49-F238E27FC236}">
                <a16:creationId xmlns:a16="http://schemas.microsoft.com/office/drawing/2014/main" id="{BA3222CB-1B18-4875-8DCB-671391FBF66D}"/>
              </a:ext>
            </a:extLst>
          </p:cNvPr>
          <p:cNvSpPr txBox="1"/>
          <p:nvPr/>
        </p:nvSpPr>
        <p:spPr>
          <a:xfrm>
            <a:off x="5750569" y="4186893"/>
            <a:ext cx="698429" cy="9233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s-ES"/>
            </a:defPPr>
            <a:lvl1pPr>
              <a:defRPr sz="5400">
                <a:solidFill>
                  <a:schemeClr val="dk1"/>
                </a:solidFill>
                <a:latin typeface="Montserrat" panose="02000505000000020004" pitchFamily="2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s-ES" dirty="0"/>
              <a:t>2</a:t>
            </a:r>
          </a:p>
        </p:txBody>
      </p:sp>
      <p:sp>
        <p:nvSpPr>
          <p:cNvPr id="8" name="3">
            <a:extLst>
              <a:ext uri="{FF2B5EF4-FFF2-40B4-BE49-F238E27FC236}">
                <a16:creationId xmlns:a16="http://schemas.microsoft.com/office/drawing/2014/main" id="{EBD84B7B-80E2-47E8-B214-63BEEC762ED2}"/>
              </a:ext>
            </a:extLst>
          </p:cNvPr>
          <p:cNvSpPr txBox="1"/>
          <p:nvPr/>
        </p:nvSpPr>
        <p:spPr>
          <a:xfrm>
            <a:off x="8975068" y="4180607"/>
            <a:ext cx="690862" cy="9233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s-ES"/>
            </a:defPPr>
            <a:lvl1pPr>
              <a:defRPr sz="5400">
                <a:solidFill>
                  <a:schemeClr val="dk1"/>
                </a:solidFill>
                <a:latin typeface="Montserrat" panose="02000505000000020004" pitchFamily="2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s-ES" dirty="0"/>
              <a:t>3</a:t>
            </a:r>
          </a:p>
        </p:txBody>
      </p:sp>
      <p:sp>
        <p:nvSpPr>
          <p:cNvPr id="11" name="CORRECTO">
            <a:extLst>
              <a:ext uri="{FF2B5EF4-FFF2-40B4-BE49-F238E27FC236}">
                <a16:creationId xmlns:a16="http://schemas.microsoft.com/office/drawing/2014/main" id="{36D0C811-FF37-44A8-B9B8-D3D4BEFB28FB}"/>
              </a:ext>
            </a:extLst>
          </p:cNvPr>
          <p:cNvSpPr/>
          <p:nvPr/>
        </p:nvSpPr>
        <p:spPr>
          <a:xfrm>
            <a:off x="5386286" y="4012097"/>
            <a:ext cx="1469802" cy="1384995"/>
          </a:xfrm>
          <a:prstGeom prst="smileyFac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6912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1" grpId="0" animBg="1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TM03457510[[fn=Savon]]</Template>
  <TotalTime>61</TotalTime>
  <Words>18</Words>
  <Application>Microsoft Office PowerPoint</Application>
  <PresentationFormat>Panorámica</PresentationFormat>
  <Paragraphs>11</Paragraphs>
  <Slides>2</Slides>
  <Notes>0</Notes>
  <HiddenSlides>0</HiddenSlides>
  <MMClips>1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</vt:i4>
      </vt:variant>
    </vt:vector>
  </HeadingPairs>
  <TitlesOfParts>
    <vt:vector size="8" baseType="lpstr">
      <vt:lpstr>Arial</vt:lpstr>
      <vt:lpstr>Arial Black</vt:lpstr>
      <vt:lpstr>Calibri</vt:lpstr>
      <vt:lpstr>Calibri Light</vt:lpstr>
      <vt:lpstr>Montserrat</vt:lpstr>
      <vt:lpstr>Tema de Office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Usuario</dc:creator>
  <cp:lastModifiedBy>Usuario</cp:lastModifiedBy>
  <cp:revision>9</cp:revision>
  <dcterms:created xsi:type="dcterms:W3CDTF">2021-01-04T14:17:51Z</dcterms:created>
  <dcterms:modified xsi:type="dcterms:W3CDTF">2021-01-04T15:29:27Z</dcterms:modified>
</cp:coreProperties>
</file>