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99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4" d="100"/>
          <a:sy n="44" d="100"/>
        </p:scale>
        <p:origin x="-2502" y="-19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7334-BE12-46CF-829A-C6C82852D8C4}" type="datetimeFigureOut">
              <a:rPr lang="es-ES" smtClean="0"/>
              <a:t>22/01/2021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F191D-5A00-4662-B271-BF80EE77470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7334-BE12-46CF-829A-C6C82852D8C4}" type="datetimeFigureOut">
              <a:rPr lang="es-ES" smtClean="0"/>
              <a:t>22/01/2021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F191D-5A00-4662-B271-BF80EE77470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7334-BE12-46CF-829A-C6C82852D8C4}" type="datetimeFigureOut">
              <a:rPr lang="es-ES" smtClean="0"/>
              <a:t>22/01/2021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F191D-5A00-4662-B271-BF80EE77470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7334-BE12-46CF-829A-C6C82852D8C4}" type="datetimeFigureOut">
              <a:rPr lang="es-ES" smtClean="0"/>
              <a:t>22/01/2021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F191D-5A00-4662-B271-BF80EE77470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7334-BE12-46CF-829A-C6C82852D8C4}" type="datetimeFigureOut">
              <a:rPr lang="es-ES" smtClean="0"/>
              <a:t>22/01/2021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F191D-5A00-4662-B271-BF80EE77470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7334-BE12-46CF-829A-C6C82852D8C4}" type="datetimeFigureOut">
              <a:rPr lang="es-ES" smtClean="0"/>
              <a:t>22/01/2021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F191D-5A00-4662-B271-BF80EE77470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7334-BE12-46CF-829A-C6C82852D8C4}" type="datetimeFigureOut">
              <a:rPr lang="es-ES" smtClean="0"/>
              <a:t>22/01/2021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F191D-5A00-4662-B271-BF80EE77470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7334-BE12-46CF-829A-C6C82852D8C4}" type="datetimeFigureOut">
              <a:rPr lang="es-ES" smtClean="0"/>
              <a:t>22/01/2021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F191D-5A00-4662-B271-BF80EE77470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7334-BE12-46CF-829A-C6C82852D8C4}" type="datetimeFigureOut">
              <a:rPr lang="es-ES" smtClean="0"/>
              <a:t>22/01/2021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F191D-5A00-4662-B271-BF80EE77470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7334-BE12-46CF-829A-C6C82852D8C4}" type="datetimeFigureOut">
              <a:rPr lang="es-ES" smtClean="0"/>
              <a:t>22/01/2021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F191D-5A00-4662-B271-BF80EE77470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7334-BE12-46CF-829A-C6C82852D8C4}" type="datetimeFigureOut">
              <a:rPr lang="es-ES" smtClean="0"/>
              <a:t>22/01/2021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F191D-5A00-4662-B271-BF80EE77470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A7334-BE12-46CF-829A-C6C82852D8C4}" type="datetimeFigureOut">
              <a:rPr lang="es-ES" smtClean="0"/>
              <a:t>22/01/2021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F191D-5A00-4662-B271-BF80EE77470E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928670" y="1738290"/>
          <a:ext cx="5572164" cy="5715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4"/>
                <a:gridCol w="928694"/>
                <a:gridCol w="928694"/>
                <a:gridCol w="928694"/>
                <a:gridCol w="928694"/>
                <a:gridCol w="928694"/>
              </a:tblGrid>
              <a:tr h="952507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</a:tr>
              <a:tr h="952507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</a:tr>
              <a:tr h="952507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</a:tr>
              <a:tr h="952507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</a:tr>
              <a:tr h="952507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</a:tr>
              <a:tr h="952507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928670" y="738158"/>
            <a:ext cx="928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latin typeface="Bookman Old Style" pitchFamily="18" charset="0"/>
              </a:rPr>
              <a:t>1</a:t>
            </a:r>
            <a:endParaRPr lang="es-ES" sz="5400" b="1" dirty="0">
              <a:latin typeface="Bookman Old Style" pitchFamily="18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0" y="1738290"/>
            <a:ext cx="928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latin typeface="Bookman Old Style" pitchFamily="18" charset="0"/>
              </a:rPr>
              <a:t>1</a:t>
            </a:r>
            <a:endParaRPr lang="es-ES" sz="5400" b="1" dirty="0">
              <a:latin typeface="Bookman Old Style" pitchFamily="18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643446" y="738158"/>
            <a:ext cx="928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latin typeface="Bookman Old Style" pitchFamily="18" charset="0"/>
              </a:rPr>
              <a:t>5</a:t>
            </a:r>
            <a:endParaRPr lang="es-ES" sz="5400" b="1" dirty="0">
              <a:latin typeface="Bookman Old Style" pitchFamily="18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572140" y="738158"/>
            <a:ext cx="928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latin typeface="Bookman Old Style" pitchFamily="18" charset="0"/>
              </a:rPr>
              <a:t>6</a:t>
            </a:r>
            <a:endParaRPr lang="es-ES" sz="5400" b="1" dirty="0">
              <a:latin typeface="Bookman Old Style" pitchFamily="18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714752" y="738158"/>
            <a:ext cx="928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latin typeface="Bookman Old Style" pitchFamily="18" charset="0"/>
              </a:rPr>
              <a:t>4</a:t>
            </a:r>
            <a:endParaRPr lang="es-ES" sz="5400" b="1" dirty="0">
              <a:latin typeface="Bookman Old Style" pitchFamily="18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1857364" y="738158"/>
            <a:ext cx="928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latin typeface="Bookman Old Style" pitchFamily="18" charset="0"/>
              </a:rPr>
              <a:t>2</a:t>
            </a:r>
            <a:endParaRPr lang="es-ES" sz="5400" b="1" dirty="0">
              <a:latin typeface="Bookman Old Style" pitchFamily="18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2786058" y="738158"/>
            <a:ext cx="928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latin typeface="Bookman Old Style" pitchFamily="18" charset="0"/>
              </a:rPr>
              <a:t>3</a:t>
            </a:r>
            <a:endParaRPr lang="es-ES" sz="5400" b="1" dirty="0">
              <a:latin typeface="Bookman Old Style" pitchFamily="18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0" y="2738422"/>
            <a:ext cx="928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latin typeface="Bookman Old Style" pitchFamily="18" charset="0"/>
              </a:rPr>
              <a:t>2</a:t>
            </a:r>
            <a:endParaRPr lang="es-ES" sz="5400" b="1" dirty="0">
              <a:latin typeface="Bookman Old Style" pitchFamily="18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0" y="3667116"/>
            <a:ext cx="928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latin typeface="Bookman Old Style" pitchFamily="18" charset="0"/>
              </a:rPr>
              <a:t>3</a:t>
            </a:r>
            <a:endParaRPr lang="es-ES" sz="5400" b="1" dirty="0">
              <a:latin typeface="Bookman Old Style" pitchFamily="18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0" y="4595810"/>
            <a:ext cx="928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latin typeface="Bookman Old Style" pitchFamily="18" charset="0"/>
              </a:rPr>
              <a:t>4</a:t>
            </a:r>
            <a:endParaRPr lang="es-ES" sz="5400" b="1" dirty="0">
              <a:latin typeface="Bookman Old Style" pitchFamily="18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0" y="5524504"/>
            <a:ext cx="928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latin typeface="Bookman Old Style" pitchFamily="18" charset="0"/>
              </a:rPr>
              <a:t>5</a:t>
            </a:r>
            <a:endParaRPr lang="es-ES" sz="5400" b="1" dirty="0">
              <a:latin typeface="Bookman Old Style" pitchFamily="18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0" y="6524636"/>
            <a:ext cx="928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latin typeface="Bookman Old Style" pitchFamily="18" charset="0"/>
              </a:rPr>
              <a:t>6</a:t>
            </a:r>
            <a:endParaRPr lang="es-ES" sz="5400" b="1" dirty="0">
              <a:latin typeface="Bookman Old Style" pitchFamily="18" charset="0"/>
            </a:endParaRPr>
          </a:p>
        </p:txBody>
      </p:sp>
      <p:pic>
        <p:nvPicPr>
          <p:cNvPr id="18" name="17 Imagen" descr="dic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66" y="1023910"/>
            <a:ext cx="580707" cy="580707"/>
          </a:xfrm>
          <a:prstGeom prst="rect">
            <a:avLst/>
          </a:prstGeom>
        </p:spPr>
      </p:pic>
      <p:pic>
        <p:nvPicPr>
          <p:cNvPr id="46" name="45 Imagen" descr="banana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16" y="5667380"/>
            <a:ext cx="723583" cy="723583"/>
          </a:xfrm>
          <a:prstGeom prst="rect">
            <a:avLst/>
          </a:prstGeom>
        </p:spPr>
      </p:pic>
      <p:pic>
        <p:nvPicPr>
          <p:cNvPr id="50" name="49 Imagen" descr="banana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5016" y="6667512"/>
            <a:ext cx="723583" cy="723583"/>
          </a:xfrm>
          <a:prstGeom prst="rect">
            <a:avLst/>
          </a:prstGeom>
        </p:spPr>
      </p:pic>
      <p:grpSp>
        <p:nvGrpSpPr>
          <p:cNvPr id="55" name="54 Grupo"/>
          <p:cNvGrpSpPr/>
          <p:nvPr/>
        </p:nvGrpSpPr>
        <p:grpSpPr>
          <a:xfrm>
            <a:off x="1000108" y="1881166"/>
            <a:ext cx="5367053" cy="5509929"/>
            <a:chOff x="1000108" y="1881166"/>
            <a:chExt cx="5367053" cy="5509929"/>
          </a:xfrm>
        </p:grpSpPr>
        <p:pic>
          <p:nvPicPr>
            <p:cNvPr id="19" name="18 Imagen" descr="banana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928802" y="2809860"/>
              <a:ext cx="723583" cy="723583"/>
            </a:xfrm>
            <a:prstGeom prst="rect">
              <a:avLst/>
            </a:prstGeom>
          </p:spPr>
        </p:pic>
        <p:pic>
          <p:nvPicPr>
            <p:cNvPr id="20" name="19 Imagen" descr="bananas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928802" y="1881166"/>
              <a:ext cx="723583" cy="723583"/>
            </a:xfrm>
            <a:prstGeom prst="rect">
              <a:avLst/>
            </a:prstGeom>
          </p:spPr>
        </p:pic>
        <p:pic>
          <p:nvPicPr>
            <p:cNvPr id="21" name="20 Imagen" descr="bananas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857496" y="1881166"/>
              <a:ext cx="723583" cy="723583"/>
            </a:xfrm>
            <a:prstGeom prst="rect">
              <a:avLst/>
            </a:prstGeom>
          </p:spPr>
        </p:pic>
        <p:pic>
          <p:nvPicPr>
            <p:cNvPr id="22" name="21 Imagen" descr="bananas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857628" y="1881166"/>
              <a:ext cx="723583" cy="723583"/>
            </a:xfrm>
            <a:prstGeom prst="rect">
              <a:avLst/>
            </a:prstGeom>
          </p:spPr>
        </p:pic>
        <p:pic>
          <p:nvPicPr>
            <p:cNvPr id="23" name="22 Imagen" descr="bananas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786322" y="1881166"/>
              <a:ext cx="723583" cy="723583"/>
            </a:xfrm>
            <a:prstGeom prst="rect">
              <a:avLst/>
            </a:prstGeom>
          </p:spPr>
        </p:pic>
        <p:pic>
          <p:nvPicPr>
            <p:cNvPr id="24" name="23 Imagen" descr="bananas.pn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643578" y="1881166"/>
              <a:ext cx="723583" cy="723583"/>
            </a:xfrm>
            <a:prstGeom prst="rect">
              <a:avLst/>
            </a:prstGeom>
          </p:spPr>
        </p:pic>
        <p:pic>
          <p:nvPicPr>
            <p:cNvPr id="25" name="24 Imagen" descr="bananas.pn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928934" y="2809860"/>
              <a:ext cx="723583" cy="723583"/>
            </a:xfrm>
            <a:prstGeom prst="rect">
              <a:avLst/>
            </a:prstGeom>
          </p:spPr>
        </p:pic>
        <p:pic>
          <p:nvPicPr>
            <p:cNvPr id="26" name="25 Imagen" descr="bananas.png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786190" y="2809860"/>
              <a:ext cx="723583" cy="723583"/>
            </a:xfrm>
            <a:prstGeom prst="rect">
              <a:avLst/>
            </a:prstGeom>
          </p:spPr>
        </p:pic>
        <p:pic>
          <p:nvPicPr>
            <p:cNvPr id="27" name="26 Imagen" descr="bananas.png"/>
            <p:cNvPicPr>
              <a:picLocks noChangeAspect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786322" y="2809860"/>
              <a:ext cx="723583" cy="723583"/>
            </a:xfrm>
            <a:prstGeom prst="rect">
              <a:avLst/>
            </a:prstGeom>
          </p:spPr>
        </p:pic>
        <p:pic>
          <p:nvPicPr>
            <p:cNvPr id="28" name="27 Imagen" descr="bananas.png"/>
            <p:cNvPicPr>
              <a:picLocks noChangeAspect="1"/>
            </p:cNvPicPr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643578" y="2809860"/>
              <a:ext cx="723583" cy="723583"/>
            </a:xfrm>
            <a:prstGeom prst="rect">
              <a:avLst/>
            </a:prstGeom>
          </p:spPr>
        </p:pic>
        <p:pic>
          <p:nvPicPr>
            <p:cNvPr id="29" name="28 Imagen" descr="banana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00108" y="1881166"/>
              <a:ext cx="723583" cy="723583"/>
            </a:xfrm>
            <a:prstGeom prst="rect">
              <a:avLst/>
            </a:prstGeom>
          </p:spPr>
        </p:pic>
        <p:pic>
          <p:nvPicPr>
            <p:cNvPr id="30" name="29 Imagen" descr="bananas.png"/>
            <p:cNvPicPr>
              <a:picLocks noChangeAspect="1"/>
            </p:cNvPicPr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000108" y="2809860"/>
              <a:ext cx="723583" cy="723583"/>
            </a:xfrm>
            <a:prstGeom prst="rect">
              <a:avLst/>
            </a:prstGeom>
          </p:spPr>
        </p:pic>
        <p:pic>
          <p:nvPicPr>
            <p:cNvPr id="31" name="30 Imagen" descr="bananas.png"/>
            <p:cNvPicPr>
              <a:picLocks noChangeAspect="1"/>
            </p:cNvPicPr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000240" y="3809992"/>
              <a:ext cx="723583" cy="723583"/>
            </a:xfrm>
            <a:prstGeom prst="rect">
              <a:avLst/>
            </a:prstGeom>
          </p:spPr>
        </p:pic>
        <p:pic>
          <p:nvPicPr>
            <p:cNvPr id="32" name="31 Imagen" descr="banana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928934" y="3809992"/>
              <a:ext cx="723583" cy="723583"/>
            </a:xfrm>
            <a:prstGeom prst="rect">
              <a:avLst/>
            </a:prstGeom>
          </p:spPr>
        </p:pic>
        <p:pic>
          <p:nvPicPr>
            <p:cNvPr id="33" name="32 Imagen" descr="bananas.png"/>
            <p:cNvPicPr>
              <a:picLocks noChangeAspect="1"/>
            </p:cNvPicPr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857628" y="3809992"/>
              <a:ext cx="723583" cy="723583"/>
            </a:xfrm>
            <a:prstGeom prst="rect">
              <a:avLst/>
            </a:prstGeom>
          </p:spPr>
        </p:pic>
        <p:pic>
          <p:nvPicPr>
            <p:cNvPr id="34" name="33 Imagen" descr="bananas.png"/>
            <p:cNvPicPr>
              <a:picLocks noChangeAspect="1"/>
            </p:cNvPicPr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4786322" y="3809992"/>
              <a:ext cx="723583" cy="723583"/>
            </a:xfrm>
            <a:prstGeom prst="rect">
              <a:avLst/>
            </a:prstGeom>
          </p:spPr>
        </p:pic>
        <p:pic>
          <p:nvPicPr>
            <p:cNvPr id="35" name="34 Imagen" descr="bananas.png"/>
            <p:cNvPicPr>
              <a:picLocks noChangeAspect="1"/>
            </p:cNvPicPr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5643578" y="3809992"/>
              <a:ext cx="723583" cy="723583"/>
            </a:xfrm>
            <a:prstGeom prst="rect">
              <a:avLst/>
            </a:prstGeom>
          </p:spPr>
        </p:pic>
        <p:pic>
          <p:nvPicPr>
            <p:cNvPr id="36" name="35 Imagen" descr="bananas.png"/>
            <p:cNvPicPr>
              <a:picLocks noChangeAspect="1"/>
            </p:cNvPicPr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000108" y="4738686"/>
              <a:ext cx="723583" cy="723583"/>
            </a:xfrm>
            <a:prstGeom prst="rect">
              <a:avLst/>
            </a:prstGeom>
          </p:spPr>
        </p:pic>
        <p:pic>
          <p:nvPicPr>
            <p:cNvPr id="37" name="36 Imagen" descr="bananas.png"/>
            <p:cNvPicPr>
              <a:picLocks noChangeAspect="1"/>
            </p:cNvPicPr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1000108" y="3738554"/>
              <a:ext cx="723583" cy="723583"/>
            </a:xfrm>
            <a:prstGeom prst="rect">
              <a:avLst/>
            </a:prstGeom>
          </p:spPr>
        </p:pic>
        <p:pic>
          <p:nvPicPr>
            <p:cNvPr id="38" name="37 Imagen" descr="bananas.png"/>
            <p:cNvPicPr>
              <a:picLocks noChangeAspect="1"/>
            </p:cNvPicPr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5643578" y="4738686"/>
              <a:ext cx="723583" cy="723583"/>
            </a:xfrm>
            <a:prstGeom prst="rect">
              <a:avLst/>
            </a:prstGeom>
          </p:spPr>
        </p:pic>
        <p:pic>
          <p:nvPicPr>
            <p:cNvPr id="39" name="38 Imagen" descr="bananas.png"/>
            <p:cNvPicPr>
              <a:picLocks noChangeAspect="1"/>
            </p:cNvPicPr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1928802" y="4738686"/>
              <a:ext cx="723583" cy="723583"/>
            </a:xfrm>
            <a:prstGeom prst="rect">
              <a:avLst/>
            </a:prstGeom>
          </p:spPr>
        </p:pic>
        <p:pic>
          <p:nvPicPr>
            <p:cNvPr id="40" name="39 Imagen" descr="bananas.png"/>
            <p:cNvPicPr>
              <a:picLocks noChangeAspect="1"/>
            </p:cNvPicPr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2928934" y="4738686"/>
              <a:ext cx="723583" cy="723583"/>
            </a:xfrm>
            <a:prstGeom prst="rect">
              <a:avLst/>
            </a:prstGeom>
          </p:spPr>
        </p:pic>
        <p:pic>
          <p:nvPicPr>
            <p:cNvPr id="41" name="40 Imagen" descr="banana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57628" y="4738686"/>
              <a:ext cx="723583" cy="723583"/>
            </a:xfrm>
            <a:prstGeom prst="rect">
              <a:avLst/>
            </a:prstGeom>
          </p:spPr>
        </p:pic>
        <p:pic>
          <p:nvPicPr>
            <p:cNvPr id="42" name="41 Imagen" descr="bananas.png"/>
            <p:cNvPicPr>
              <a:picLocks noChangeAspect="1"/>
            </p:cNvPicPr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4786322" y="4738686"/>
              <a:ext cx="723583" cy="723583"/>
            </a:xfrm>
            <a:prstGeom prst="rect">
              <a:avLst/>
            </a:prstGeom>
          </p:spPr>
        </p:pic>
        <p:pic>
          <p:nvPicPr>
            <p:cNvPr id="43" name="42 Imagen" descr="bananas.png"/>
            <p:cNvPicPr>
              <a:picLocks noChangeAspect="1"/>
            </p:cNvPicPr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2928934" y="5667380"/>
              <a:ext cx="723583" cy="723583"/>
            </a:xfrm>
            <a:prstGeom prst="rect">
              <a:avLst/>
            </a:prstGeom>
          </p:spPr>
        </p:pic>
        <p:pic>
          <p:nvPicPr>
            <p:cNvPr id="44" name="43 Imagen" descr="bananas.png"/>
            <p:cNvPicPr>
              <a:picLocks noChangeAspect="1"/>
            </p:cNvPicPr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3857628" y="5667380"/>
              <a:ext cx="723583" cy="723583"/>
            </a:xfrm>
            <a:prstGeom prst="rect">
              <a:avLst/>
            </a:prstGeom>
          </p:spPr>
        </p:pic>
        <p:pic>
          <p:nvPicPr>
            <p:cNvPr id="45" name="44 Imagen" descr="banana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786322" y="5667380"/>
              <a:ext cx="723583" cy="723583"/>
            </a:xfrm>
            <a:prstGeom prst="rect">
              <a:avLst/>
            </a:prstGeom>
          </p:spPr>
        </p:pic>
        <p:pic>
          <p:nvPicPr>
            <p:cNvPr id="47" name="46 Imagen" descr="bananas.png"/>
            <p:cNvPicPr>
              <a:picLocks noChangeAspect="1"/>
            </p:cNvPicPr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2000240" y="5667380"/>
              <a:ext cx="723583" cy="723583"/>
            </a:xfrm>
            <a:prstGeom prst="rect">
              <a:avLst/>
            </a:prstGeom>
          </p:spPr>
        </p:pic>
        <p:pic>
          <p:nvPicPr>
            <p:cNvPr id="48" name="47 Imagen" descr="bananas.png"/>
            <p:cNvPicPr>
              <a:picLocks noChangeAspect="1"/>
            </p:cNvPicPr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3857628" y="6596074"/>
              <a:ext cx="723583" cy="723583"/>
            </a:xfrm>
            <a:prstGeom prst="rect">
              <a:avLst/>
            </a:prstGeom>
          </p:spPr>
        </p:pic>
        <p:pic>
          <p:nvPicPr>
            <p:cNvPr id="49" name="48 Imagen" descr="bananas.png"/>
            <p:cNvPicPr>
              <a:picLocks noChangeAspect="1"/>
            </p:cNvPicPr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4786322" y="6667512"/>
              <a:ext cx="723583" cy="723583"/>
            </a:xfrm>
            <a:prstGeom prst="rect">
              <a:avLst/>
            </a:prstGeom>
          </p:spPr>
        </p:pic>
        <p:pic>
          <p:nvPicPr>
            <p:cNvPr id="51" name="50 Imagen" descr="bananas.png"/>
            <p:cNvPicPr>
              <a:picLocks noChangeAspect="1"/>
            </p:cNvPicPr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1071546" y="5667380"/>
              <a:ext cx="723583" cy="723583"/>
            </a:xfrm>
            <a:prstGeom prst="rect">
              <a:avLst/>
            </a:prstGeom>
          </p:spPr>
        </p:pic>
        <p:pic>
          <p:nvPicPr>
            <p:cNvPr id="52" name="51 Imagen" descr="bananas.png"/>
            <p:cNvPicPr>
              <a:picLocks noChangeAspect="1"/>
            </p:cNvPicPr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1000108" y="6596074"/>
              <a:ext cx="723583" cy="723583"/>
            </a:xfrm>
            <a:prstGeom prst="rect">
              <a:avLst/>
            </a:prstGeom>
          </p:spPr>
        </p:pic>
        <p:pic>
          <p:nvPicPr>
            <p:cNvPr id="53" name="52 Imagen" descr="bananas.png"/>
            <p:cNvPicPr>
              <a:picLocks noChangeAspect="1"/>
            </p:cNvPicPr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1928802" y="6596074"/>
              <a:ext cx="723583" cy="723583"/>
            </a:xfrm>
            <a:prstGeom prst="rect">
              <a:avLst/>
            </a:prstGeom>
          </p:spPr>
        </p:pic>
        <p:pic>
          <p:nvPicPr>
            <p:cNvPr id="54" name="53 Imagen" descr="bananas.png"/>
            <p:cNvPicPr>
              <a:picLocks noChangeAspect="1"/>
            </p:cNvPicPr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2928934" y="6596074"/>
              <a:ext cx="723583" cy="723583"/>
            </a:xfrm>
            <a:prstGeom prst="rect">
              <a:avLst/>
            </a:prstGeom>
          </p:spPr>
        </p:pic>
      </p:grpSp>
      <p:sp>
        <p:nvSpPr>
          <p:cNvPr id="57" name="56 CuadroTexto"/>
          <p:cNvSpPr txBox="1"/>
          <p:nvPr/>
        </p:nvSpPr>
        <p:spPr>
          <a:xfrm>
            <a:off x="928670" y="8167710"/>
            <a:ext cx="535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latin typeface="Fabada" pitchFamily="34" charset="0"/>
              </a:rPr>
              <a:t>EL CLUB DE L’ESCRIPTURA</a:t>
            </a:r>
            <a:endParaRPr lang="es-ES" sz="2800" b="1" dirty="0">
              <a:latin typeface="Fabad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16</Words>
  <Application>Microsoft Office PowerPoint</Application>
  <PresentationFormat>A4 (210 x 297 mm)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Patricia</dc:creator>
  <cp:lastModifiedBy>Patricia</cp:lastModifiedBy>
  <cp:revision>19</cp:revision>
  <dcterms:created xsi:type="dcterms:W3CDTF">2021-01-22T16:02:30Z</dcterms:created>
  <dcterms:modified xsi:type="dcterms:W3CDTF">2021-01-22T20:29:20Z</dcterms:modified>
</cp:coreProperties>
</file>