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FBBEE-9D5B-4C31-A1C2-C280B8A0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4EF37D-F0C8-4C33-88A2-DAD4A0BC3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54EE06-505F-411E-9138-CBB5012E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5A5495-F215-44C4-BD93-0E0A822E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FB6AFA-7F97-4F58-AAF6-0FE424FF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76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7655B-75FC-485A-8E70-A7C2BBEE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D71908-EDBC-4064-9A92-978E6A93E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94CFBB-9549-45E8-8B04-A3DAF401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66BC8-CF0C-45FD-83A7-F3B88ACF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1EB540-2E6D-4EDE-B447-748C5B95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31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8DA2CD-FF88-44B1-A982-CD283AD9D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50B0E6-8862-4133-B674-3AE1FCC3A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280F6-244A-4D72-9C05-A6B8CCF0A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D141F-00E2-40BD-9481-93A526FF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B8A4A-E57F-42C7-85A3-2F59541B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61A37-E544-4DF2-BA6F-54DC36B6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DA8748-12AC-4DA7-99E5-2365A5CE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1D0564-DBB7-4ED9-8A68-EECB1AE4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73989-012A-41A9-9C11-DDEDF706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724B7-4CDC-4B10-8CF7-BD46B3EB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80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7D412-113B-453F-B19F-C3F0F050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BCB48D-7787-4E32-952D-F42C555B0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0F06B4-3C61-41C2-88D1-BFE499749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F3B6A3-5374-4938-BA42-99021416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D89E36-6DA9-412B-98F4-65F5CFD0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53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70638-8AF6-4942-AE1F-CF1E6D61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B5478-69A7-4E67-A756-A0141CA93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33AFF5-A3B0-4D25-9379-6969C0DE3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092F8C-1D18-4B52-9FAA-48578303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FA0EC2-22E1-4664-84C3-00C430A7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2A68FF-6A1A-4126-88B9-1E7D639D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9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F8D2C-E75A-4F8F-AE08-9D25FF17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CEC651-CE76-4B2B-89E5-8336FFB90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669D16-E63E-4E83-9B0B-D4067674F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A3F507-1772-41BE-AAB9-85826D69D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329120-86B9-417C-A6B6-A67ACE8EF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969707-EDAF-4359-968F-9B285B93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FFA88F-F272-40F3-ADC3-0BAFFF15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D22A5B-BB54-484B-9BEF-8FACB861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74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93860-45E3-47FE-94BD-B790F511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3B19CA-943B-47AE-B109-CD74237B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5639C2-9F17-4269-912C-4D2479FB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8CA262-CBD7-4ADC-9043-28218102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20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0B0607-A417-4D4D-9AEC-5391DEC1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92C4D9-9C17-46B5-800C-ADC7A010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FFB829-4C3F-4428-ACCA-09F4A875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78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D5A4C-ADEB-497F-B79A-B5D36FD1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61D614-19CD-498A-818F-B0E02D9DE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0C8E9A-7168-4270-80E5-59B87ADC7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E2CE1A-0AAC-4DEA-BB39-F3BBF905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9CA75D-F937-49ED-9A78-583E2E49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B49BA6-A4EE-4763-BB66-9AFCE72B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79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3FFB0-1E7D-4C17-939A-3CA09F0F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D8AFBC-B8EB-475E-8344-A5FDB498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75C83C-7DC5-427E-9500-F73184867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7E74C4-F88E-44BD-B6ED-EFA38AD7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63D5BF-550B-4201-8100-5C97C280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259D57-84B1-4C01-873B-A70EA1CB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40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382778-D12C-40A6-B0AA-5770D3BB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0F8451-3F1C-4394-917B-23BF0ED74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AE73D3-A80C-4CA9-881A-604277AB5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8ADD-C6CE-405E-8686-D988DA95B410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5CD30B-B291-4C35-919A-0C9DB9F20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C0230-9653-46D9-BE1D-93E7FCDD4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6C3A-75A7-4415-A06B-69A789B4F4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65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ton pausar">
            <a:extLst>
              <a:ext uri="{FF2B5EF4-FFF2-40B4-BE49-F238E27FC236}">
                <a16:creationId xmlns:a16="http://schemas.microsoft.com/office/drawing/2014/main" id="{8F43CB27-374A-47F5-B8F1-8DDEB9C5B1E2}"/>
              </a:ext>
            </a:extLst>
          </p:cNvPr>
          <p:cNvSpPr/>
          <p:nvPr/>
        </p:nvSpPr>
        <p:spPr>
          <a:xfrm>
            <a:off x="3319975" y="194872"/>
            <a:ext cx="1967133" cy="3798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boton comenzar">
            <a:extLst>
              <a:ext uri="{FF2B5EF4-FFF2-40B4-BE49-F238E27FC236}">
                <a16:creationId xmlns:a16="http://schemas.microsoft.com/office/drawing/2014/main" id="{86A73DBE-8EAA-42C6-8C2D-A75007099E79}"/>
              </a:ext>
            </a:extLst>
          </p:cNvPr>
          <p:cNvSpPr/>
          <p:nvPr/>
        </p:nvSpPr>
        <p:spPr>
          <a:xfrm>
            <a:off x="2376268" y="223007"/>
            <a:ext cx="773723" cy="3798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2E63A85-966B-40A4-91CB-C4EFA197C3F9}"/>
              </a:ext>
            </a:extLst>
          </p:cNvPr>
          <p:cNvSpPr/>
          <p:nvPr/>
        </p:nvSpPr>
        <p:spPr>
          <a:xfrm>
            <a:off x="1969477" y="506437"/>
            <a:ext cx="4262511" cy="405149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temporizador 1m">
            <a:hlinkClick r:id="" action="ppaction://media"/>
            <a:extLst>
              <a:ext uri="{FF2B5EF4-FFF2-40B4-BE49-F238E27FC236}">
                <a16:creationId xmlns:a16="http://schemas.microsoft.com/office/drawing/2014/main" id="{20758A3F-6581-4051-9622-5D4E7CE475C5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43593" y="661182"/>
            <a:ext cx="3952407" cy="3648489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8587930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0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2</cp:revision>
  <dcterms:created xsi:type="dcterms:W3CDTF">2020-12-01T17:57:54Z</dcterms:created>
  <dcterms:modified xsi:type="dcterms:W3CDTF">2020-12-01T18:09:09Z</dcterms:modified>
</cp:coreProperties>
</file>