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E9972-6459-461B-BAFB-ACD509E29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3747A7-C813-4D5A-844D-7DCC7FDAC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F12657-8908-4589-8F96-341CB856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06-ACD3-4B7D-BEBD-D5CA773DED6F}" type="datetimeFigureOut">
              <a:rPr lang="es-ES" smtClean="0"/>
              <a:t>31/12/2020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824847-ED88-4BF3-A109-0142F5F7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3CBFA1-42F3-415B-9A0B-F5FD4E116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44D-30F9-42D2-8163-3E49FD433B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51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02B51A-0145-40FF-AC09-D055629EF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B95A07-C4E0-4800-B426-BDDD761DA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ED86E7-5501-4384-ADCC-6F025CE0B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06-ACD3-4B7D-BEBD-D5CA773DED6F}" type="datetimeFigureOut">
              <a:rPr lang="es-ES" smtClean="0"/>
              <a:t>31/12/2020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EBB83F-9E90-4A8F-9E70-390FD4CC3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161DE1-4534-49E4-B6C9-9C699DE29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44D-30F9-42D2-8163-3E49FD433B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37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03EBBC-A0C1-4F31-BDE1-7D5CA2C44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58D541-B972-41AE-8F19-F1B9FF981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56C240-3F8E-4CCD-B5B4-BCEEAB312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06-ACD3-4B7D-BEBD-D5CA773DED6F}" type="datetimeFigureOut">
              <a:rPr lang="es-ES" smtClean="0"/>
              <a:t>31/12/2020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E01AFA-DEF0-46BA-8202-C0147B4BE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6F8552-F4FA-46F3-971F-BC44CC956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44D-30F9-42D2-8163-3E49FD433B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70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CF65F-7940-4226-B1E4-69A138C00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A83FF7-D989-4573-8ADB-065734B76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E4662B-444A-4BD2-AA71-FBFF7204D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06-ACD3-4B7D-BEBD-D5CA773DED6F}" type="datetimeFigureOut">
              <a:rPr lang="es-ES" smtClean="0"/>
              <a:t>31/12/2020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0158ED-F214-4703-8DFC-212E13CC7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5B50F4-988E-4AE1-B9C5-073521849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44D-30F9-42D2-8163-3E49FD433B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99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B28718-EB26-4496-95E6-597D5BA4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07859F-2352-40C0-9981-512F03116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502191-1108-432C-9668-4E5AB99B1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06-ACD3-4B7D-BEBD-D5CA773DED6F}" type="datetimeFigureOut">
              <a:rPr lang="es-ES" smtClean="0"/>
              <a:t>31/12/2020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6EE4E8-9776-4FA2-A00D-9E143C781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AB623A-EEC5-4045-9FF9-98D5B7756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44D-30F9-42D2-8163-3E49FD433B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99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9688F-2995-4CF3-B2F6-815EE0BAF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9C0BDD-1AD6-4F38-8C38-247852C5BE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76B89-1A72-429D-A9D7-EB6731552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A653B0-7F65-4388-877D-A302D3FC2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06-ACD3-4B7D-BEBD-D5CA773DED6F}" type="datetimeFigureOut">
              <a:rPr lang="es-ES" smtClean="0"/>
              <a:t>31/12/2020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B7D968-8881-42E0-9F72-220F056D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16CBC7-3E92-47D6-B1A7-C365569E7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44D-30F9-42D2-8163-3E49FD433B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73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8F0D01-D92E-4481-B8F2-156446423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F3EB2E-A11D-44FC-B8AE-94CBED1BF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11D0CA-5DA7-4ACF-B0FA-1B9173E8B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972563-0235-4FBB-88E8-FE22E1BBCB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E0FB234-4A76-46FF-9861-1A99FC5E3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E89C0D-8DC7-4156-A059-51CE83F75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06-ACD3-4B7D-BEBD-D5CA773DED6F}" type="datetimeFigureOut">
              <a:rPr lang="es-ES" smtClean="0"/>
              <a:t>31/12/2020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D93720D-0798-4AFF-87C4-3CDB571E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68D44C-9E3D-49A4-BD22-2776351AB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44D-30F9-42D2-8163-3E49FD433B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337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2FA62-A8C5-4B2B-AB8D-ED4D35064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4352E9-0ECE-41B3-A127-06B58C3FF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06-ACD3-4B7D-BEBD-D5CA773DED6F}" type="datetimeFigureOut">
              <a:rPr lang="es-ES" smtClean="0"/>
              <a:t>31/12/2020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31AFF8-C8C6-4E47-9271-CDF673D00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1B0B70A-0759-4C0C-A150-B3F09C27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44D-30F9-42D2-8163-3E49FD433B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857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51342D8-5CBE-4365-8257-CEC7E4C9E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06-ACD3-4B7D-BEBD-D5CA773DED6F}" type="datetimeFigureOut">
              <a:rPr lang="es-ES" smtClean="0"/>
              <a:t>31/12/2020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A99A130-DD2D-4D02-89AB-F19AC29EC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90FF94-498E-414C-A0E7-23FA4442B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44D-30F9-42D2-8163-3E49FD433B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677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5C947-85BD-4E44-B724-CF30305F7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D719C9-806B-4A94-822E-986C6E634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1B4463-41A8-450D-88EC-29A59163D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5BA54C-7812-46EB-B301-8FCCC2C16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06-ACD3-4B7D-BEBD-D5CA773DED6F}" type="datetimeFigureOut">
              <a:rPr lang="es-ES" smtClean="0"/>
              <a:t>31/12/2020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521336-8232-4CA9-86CD-7713EC4D4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27A2AE-1F12-48CF-95FF-94037A89B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44D-30F9-42D2-8163-3E49FD433B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02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87B0E-3C80-419C-9A52-9E9592DA0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42B6402-1040-43EC-A128-F87CA5A0A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4637C5-A92E-4850-9BFC-BA6A266F6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FD5135-A93B-4FEC-A7B1-A35F24A66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06-ACD3-4B7D-BEBD-D5CA773DED6F}" type="datetimeFigureOut">
              <a:rPr lang="es-ES" smtClean="0"/>
              <a:t>31/12/2020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E9419D-D31D-47ED-8AD9-7FE3F790B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37EB6B-8372-4FA7-836F-121D2A73C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44D-30F9-42D2-8163-3E49FD433B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20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CA91861-E4CF-4B49-B656-1B24F475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D5D100-820E-4337-AF40-32C0205CE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8F38F2-F295-4530-878D-CD861E9F12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03306-ACD3-4B7D-BEBD-D5CA773DED6F}" type="datetimeFigureOut">
              <a:rPr lang="es-ES" smtClean="0"/>
              <a:t>31/12/2020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98995C-1F0D-4728-8098-8635AF29B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2E26A8-151D-4D28-8D3E-4D2D66B87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044D-30F9-42D2-8163-3E49FD433B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63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azón 1">
            <a:extLst>
              <a:ext uri="{FF2B5EF4-FFF2-40B4-BE49-F238E27FC236}">
                <a16:creationId xmlns:a16="http://schemas.microsoft.com/office/drawing/2014/main" id="{84CB7BC8-0038-430B-8B25-00E8C35A9933}"/>
              </a:ext>
            </a:extLst>
          </p:cNvPr>
          <p:cNvSpPr/>
          <p:nvPr/>
        </p:nvSpPr>
        <p:spPr>
          <a:xfrm>
            <a:off x="641170" y="3595675"/>
            <a:ext cx="2659243" cy="2599716"/>
          </a:xfrm>
          <a:prstGeom prst="hear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corazon 2">
            <a:extLst>
              <a:ext uri="{FF2B5EF4-FFF2-40B4-BE49-F238E27FC236}">
                <a16:creationId xmlns:a16="http://schemas.microsoft.com/office/drawing/2014/main" id="{749A649D-E2F8-40F6-B843-2A37641C6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1406" y="3601841"/>
            <a:ext cx="2488653" cy="2593550"/>
          </a:xfrm>
          <a:prstGeom prst="rect">
            <a:avLst/>
          </a:prstGeom>
        </p:spPr>
      </p:pic>
      <p:pic>
        <p:nvPicPr>
          <p:cNvPr id="12" name="ok" descr="Señal de pulgar hacia arriba  contorno">
            <a:extLst>
              <a:ext uri="{FF2B5EF4-FFF2-40B4-BE49-F238E27FC236}">
                <a16:creationId xmlns:a16="http://schemas.microsoft.com/office/drawing/2014/main" id="{48D71222-B5DA-4C7C-9543-B3865D94E3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63951" y="-318591"/>
            <a:ext cx="3873995" cy="4578742"/>
          </a:xfrm>
          <a:prstGeom prst="rect">
            <a:avLst/>
          </a:prstGeom>
        </p:spPr>
      </p:pic>
      <p:sp>
        <p:nvSpPr>
          <p:cNvPr id="13" name="Corazón 3">
            <a:extLst>
              <a:ext uri="{FF2B5EF4-FFF2-40B4-BE49-F238E27FC236}">
                <a16:creationId xmlns:a16="http://schemas.microsoft.com/office/drawing/2014/main" id="{74392786-E245-4C41-800B-11BEE2D018A5}"/>
              </a:ext>
            </a:extLst>
          </p:cNvPr>
          <p:cNvSpPr/>
          <p:nvPr/>
        </p:nvSpPr>
        <p:spPr>
          <a:xfrm>
            <a:off x="6791052" y="3595675"/>
            <a:ext cx="2380593" cy="2451538"/>
          </a:xfrm>
          <a:prstGeom prst="hear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orazon4">
            <a:extLst>
              <a:ext uri="{FF2B5EF4-FFF2-40B4-BE49-F238E27FC236}">
                <a16:creationId xmlns:a16="http://schemas.microsoft.com/office/drawing/2014/main" id="{13A5593D-AA16-4E9B-BECB-25F8BF4A236A}"/>
              </a:ext>
            </a:extLst>
          </p:cNvPr>
          <p:cNvSpPr/>
          <p:nvPr/>
        </p:nvSpPr>
        <p:spPr>
          <a:xfrm>
            <a:off x="9672638" y="3595675"/>
            <a:ext cx="2171700" cy="23431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7569EAA-EC1F-41A6-B37C-BA1707E78114}"/>
              </a:ext>
            </a:extLst>
          </p:cNvPr>
          <p:cNvSpPr txBox="1"/>
          <p:nvPr/>
        </p:nvSpPr>
        <p:spPr>
          <a:xfrm>
            <a:off x="1385888" y="308666"/>
            <a:ext cx="10458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Lucida Handwriting" panose="03010101010101010101" pitchFamily="66" charset="0"/>
              </a:rPr>
              <a:t>¿ Que corazón es de color rojo ?</a:t>
            </a:r>
          </a:p>
        </p:txBody>
      </p:sp>
    </p:spTree>
    <p:extLst>
      <p:ext uri="{BB962C8B-B14F-4D97-AF65-F5344CB8AC3E}">
        <p14:creationId xmlns:p14="http://schemas.microsoft.com/office/powerpoint/2010/main" val="289537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Handwriting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cp:lastPrinted>2020-12-31T09:31:39Z</cp:lastPrinted>
  <dcterms:created xsi:type="dcterms:W3CDTF">2020-12-31T09:30:16Z</dcterms:created>
  <dcterms:modified xsi:type="dcterms:W3CDTF">2020-12-31T10:25:44Z</dcterms:modified>
</cp:coreProperties>
</file>