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4C3"/>
    <a:srgbClr val="ED9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8"/>
  </p:normalViewPr>
  <p:slideViewPr>
    <p:cSldViewPr snapToGrid="0" snapToObjects="1">
      <p:cViewPr varScale="1">
        <p:scale>
          <a:sx n="90" d="100"/>
          <a:sy n="90" d="100"/>
        </p:scale>
        <p:origin x="23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EFF0-F77C-1B4D-80EF-ACBD4D665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9B6D83-83FA-C240-BCAA-76231957D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53073-A8D2-7C4D-82F7-95675446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EBA91-98FE-C74C-8CCA-6AB027DF1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C0A2-C71C-154C-BF07-888A2FF6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7407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0D551-E329-3444-B302-6914F416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AB014-E244-6D43-BFB1-F5132632E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2EA8C-F4F0-8C46-A6E1-9E1FB3E2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C9ED42-52B8-F646-8C04-41BCBC78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7E0A6-FD33-914F-B6CA-7D1DBFBA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81947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20014C-D486-C042-B4CC-F481C6D40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B167D-6CDD-8542-B7FB-0228A67CC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096C5-5231-BA49-84BA-CACAF1B49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EB955-5AF0-AF4D-8A4E-66E28455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15CCB-980A-AB4F-AC9F-759B52CA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79682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4B61-56A8-1B41-B240-12A88C7F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84D6-9286-FA47-BCA4-A9BA414F4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47B77-624C-014B-98D7-75C6B6F5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7B2EC-8CC9-9B42-B2B9-B0871DD7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DC5AD-6260-854C-B61C-649CE905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366727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1C2FF-DEC1-5A43-8FE2-8EE4FCD0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FC5CA-E4A7-2944-BCA8-C5E91C465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56083-4D62-CD4D-A2B9-270871AA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E3EA8-4A51-2F41-850B-AE429A2E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24703-6E4C-D142-89CC-BCA720A68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70616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1C5A-FAA0-B34C-8B9E-D09C22D82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A0DB8-EAEB-DB41-9CA1-07C65F3A2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A6D3-0165-8D4C-9DAC-7385EA161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6310A-2218-954C-B68A-811DC57F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DBF29-4FAF-304A-AC3D-9BFF60A5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57FFE-F6E2-8B44-A465-D3EC9BBE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9679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4067-3934-7143-B4FC-31FDD3D21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7B98E-FC31-A043-8C9E-C6D2032FC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377655-90A2-EB49-985C-4E8FD4E5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ACA22F-09D4-A04E-9A4C-4F488EBE9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2A4E9-83C9-8247-AEFF-C073EDEED7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3352F-26F1-3941-8F16-07D75BD9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D0CCA2-5033-CD48-8C38-53251C43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B2A96B-3F2A-2C4F-96C0-4814EAA1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118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AB65-0C09-ED44-8023-6CBB16BF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267C0-C1C4-8646-97BB-BF6366D4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89F172-7607-5743-9ACD-2A818E36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D988F-980C-2043-B2BF-026672817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414134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94C848-F998-7643-90E6-BC088A96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379675-2E4D-E441-9300-F6B113023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7CED0-0C5A-F944-B369-8F43F2A1D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90173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A09C1-DBCE-4B4B-87FA-1BA29804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2F2F0-2496-954A-B075-2B3A822C1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A61CB-4D0D-A147-BF42-0CCC4CE7B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42250-74F2-DC40-95ED-857A58E1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CF58E-DA97-A943-B5E8-230957F80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27469-F917-EC40-97CF-BCBEF55F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41523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02F9-1631-3541-B5E3-F7502E233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D884BD-F395-814C-B956-EA08C11749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7B5D7-08BF-2743-BF6F-D8C2EAAE9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0E3B9-54F4-034E-AF01-F28BA142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AC94-CE3E-DF4F-8BA3-291FF327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9A5F1-3448-A543-BC46-9EEBAFE0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109995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41EDAC-4198-3346-8727-F5BC71B0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329DA-73F3-EC4E-8CB4-08267840D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A3662-67A4-424E-916D-D95932F7F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6F8B2-A059-BE49-A9F9-0F126B5EACCA}" type="datetimeFigureOut">
              <a:rPr lang="en-CL" smtClean="0"/>
              <a:t>16-12-20</a:t>
            </a:fld>
            <a:endParaRPr lang="en-C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17C0-CCB1-3A4B-A104-D0C219633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4E481-8587-C84B-B99E-7926B9562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1DC95-DA49-3842-9950-AC0F9F1C8D08}" type="slidenum">
              <a:rPr lang="en-CL" smtClean="0"/>
              <a:t>‹#›</a:t>
            </a:fld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96326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787E15-DD72-3446-A803-A325A0B54158}"/>
              </a:ext>
            </a:extLst>
          </p:cNvPr>
          <p:cNvSpPr txBox="1"/>
          <p:nvPr/>
        </p:nvSpPr>
        <p:spPr>
          <a:xfrm rot="16200000">
            <a:off x="10926122" y="3490899"/>
            <a:ext cx="70765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L" dirty="0"/>
              <a:t>-10¨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2BA6B-4D52-F145-9EFB-9F161C0B7894}"/>
              </a:ext>
            </a:extLst>
          </p:cNvPr>
          <p:cNvSpPr txBox="1"/>
          <p:nvPr/>
        </p:nvSpPr>
        <p:spPr>
          <a:xfrm rot="16200000">
            <a:off x="9283446" y="3497035"/>
            <a:ext cx="65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L" dirty="0"/>
              <a:t>-30¨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4AA0C0-A95F-AB4D-B073-2E7CD6A415EE}"/>
              </a:ext>
            </a:extLst>
          </p:cNvPr>
          <p:cNvSpPr txBox="1"/>
          <p:nvPr/>
        </p:nvSpPr>
        <p:spPr>
          <a:xfrm rot="16200000">
            <a:off x="7284433" y="3442497"/>
            <a:ext cx="766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L" dirty="0"/>
              <a:t>-60¨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8110C1-20EC-2546-B1D3-105F89AAC811}"/>
              </a:ext>
            </a:extLst>
          </p:cNvPr>
          <p:cNvSpPr/>
          <p:nvPr/>
        </p:nvSpPr>
        <p:spPr>
          <a:xfrm>
            <a:off x="7658101" y="4029391"/>
            <a:ext cx="3621846" cy="378889"/>
          </a:xfrm>
          <a:prstGeom prst="rect">
            <a:avLst/>
          </a:prstGeom>
          <a:solidFill>
            <a:srgbClr val="ED98EA"/>
          </a:solidFill>
          <a:ln w="38100">
            <a:prstDash val="solid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/>
          </a:p>
        </p:txBody>
      </p:sp>
    </p:spTree>
    <p:extLst>
      <p:ext uri="{BB962C8B-B14F-4D97-AF65-F5344CB8AC3E}">
        <p14:creationId xmlns:p14="http://schemas.microsoft.com/office/powerpoint/2010/main" val="22284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77C1E4D-ED93-F448-AB21-A55CB05AD87D}"/>
              </a:ext>
            </a:extLst>
          </p:cNvPr>
          <p:cNvSpPr/>
          <p:nvPr/>
        </p:nvSpPr>
        <p:spPr>
          <a:xfrm>
            <a:off x="3790311" y="1643284"/>
            <a:ext cx="5040000" cy="5040000"/>
          </a:xfrm>
          <a:prstGeom prst="ellipse">
            <a:avLst/>
          </a:prstGeom>
          <a:solidFill>
            <a:srgbClr val="ED98EA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FC9E897-BD21-AF4D-BACD-AA0101633711}"/>
              </a:ext>
            </a:extLst>
          </p:cNvPr>
          <p:cNvSpPr/>
          <p:nvPr/>
        </p:nvSpPr>
        <p:spPr>
          <a:xfrm>
            <a:off x="4150311" y="2003284"/>
            <a:ext cx="4320000" cy="4320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L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62C3CF-4032-9C41-B05E-BAFFC12084A3}"/>
              </a:ext>
            </a:extLst>
          </p:cNvPr>
          <p:cNvGrpSpPr/>
          <p:nvPr/>
        </p:nvGrpSpPr>
        <p:grpSpPr>
          <a:xfrm>
            <a:off x="5934073" y="2863291"/>
            <a:ext cx="752475" cy="2599986"/>
            <a:chOff x="9744076" y="1771652"/>
            <a:chExt cx="752475" cy="2599986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E5C64AA-0BC3-0C47-8B16-0D8E771640C6}"/>
                </a:ext>
              </a:extLst>
            </p:cNvPr>
            <p:cNvSpPr/>
            <p:nvPr/>
          </p:nvSpPr>
          <p:spPr>
            <a:xfrm>
              <a:off x="9744076" y="1771652"/>
              <a:ext cx="752475" cy="25999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L" dirty="0">
                <a:solidFill>
                  <a:schemeClr val="bg1"/>
                </a:soli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0DB99FD-10A6-7F45-94B0-487146557013}"/>
                </a:ext>
              </a:extLst>
            </p:cNvPr>
            <p:cNvCxnSpPr>
              <a:cxnSpLocks/>
              <a:endCxn id="9" idx="0"/>
            </p:cNvCxnSpPr>
            <p:nvPr/>
          </p:nvCxnSpPr>
          <p:spPr>
            <a:xfrm flipV="1">
              <a:off x="10120314" y="1771652"/>
              <a:ext cx="0" cy="1371598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DAF8C16-3062-4A4D-836C-437DCD87E86C}"/>
              </a:ext>
            </a:extLst>
          </p:cNvPr>
          <p:cNvGrpSpPr/>
          <p:nvPr/>
        </p:nvGrpSpPr>
        <p:grpSpPr>
          <a:xfrm>
            <a:off x="5984077" y="1100108"/>
            <a:ext cx="652463" cy="529226"/>
            <a:chOff x="5984077" y="1100108"/>
            <a:chExt cx="652463" cy="529226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0999BBB-CBEE-2D40-BD07-B02900D47B3D}"/>
                </a:ext>
              </a:extLst>
            </p:cNvPr>
            <p:cNvSpPr/>
            <p:nvPr/>
          </p:nvSpPr>
          <p:spPr>
            <a:xfrm>
              <a:off x="5984077" y="1100108"/>
              <a:ext cx="652463" cy="226346"/>
            </a:xfrm>
            <a:prstGeom prst="rect">
              <a:avLst/>
            </a:prstGeom>
            <a:solidFill>
              <a:srgbClr val="C424C3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L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9A1606A-5A4A-8942-8115-0B49773965B1}"/>
                </a:ext>
              </a:extLst>
            </p:cNvPr>
            <p:cNvSpPr/>
            <p:nvPr/>
          </p:nvSpPr>
          <p:spPr>
            <a:xfrm>
              <a:off x="6197136" y="1352972"/>
              <a:ext cx="226346" cy="276362"/>
            </a:xfrm>
            <a:prstGeom prst="rect">
              <a:avLst/>
            </a:prstGeom>
            <a:solidFill>
              <a:srgbClr val="C424C3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L" dirty="0"/>
            </a:p>
          </p:txBody>
        </p:sp>
      </p:grpSp>
    </p:spTree>
    <p:extLst>
      <p:ext uri="{BB962C8B-B14F-4D97-AF65-F5344CB8AC3E}">
        <p14:creationId xmlns:p14="http://schemas.microsoft.com/office/powerpoint/2010/main" val="18424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9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Schmidt</dc:creator>
  <cp:lastModifiedBy>Ivan Schmidt</cp:lastModifiedBy>
  <cp:revision>7</cp:revision>
  <dcterms:created xsi:type="dcterms:W3CDTF">2020-12-16T22:58:54Z</dcterms:created>
  <dcterms:modified xsi:type="dcterms:W3CDTF">2020-12-16T23:50:44Z</dcterms:modified>
</cp:coreProperties>
</file>