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47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874B7448-7A1A-4152-8C43-2B8EA0ACE980}" type="datetime1">
              <a:rPr lang="es-ES" smtClean="0"/>
              <a:t>26/12/2020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3F7AA83-DE31-4E93-AB07-EF7FB05F667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1A84DBA3-0E8D-4848-B1FC-9E9CB5A609E4}" type="datetime1">
              <a:rPr lang="es-ES" noProof="0" smtClean="0"/>
              <a:pPr/>
              <a:t>26/12/2020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935E2820-AFE1-45FA-949E-17BDB534E1DC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1915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0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8" name="Marcador de posición de fech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32F3A23-5D3B-4EEB-8401-67C1E1C4E4FD}" type="datetime1">
              <a:rPr lang="es-ES" noProof="0" smtClean="0"/>
              <a:pPr/>
              <a:t>26/12/2020</a:t>
            </a:fld>
            <a:endParaRPr lang="es-ES" noProof="0" dirty="0"/>
          </a:p>
        </p:txBody>
      </p:sp>
      <p:sp>
        <p:nvSpPr>
          <p:cNvPr id="9" name="Marcador de posición de pie de página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10" name="Marcador de posición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A9052A6-8551-477B-8111-1FB3EA9618C2}" type="datetime1">
              <a:rPr lang="es-ES" noProof="0" smtClean="0"/>
              <a:pPr/>
              <a:t>26/12/2020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2BECAFB-4914-413C-8EDD-C4819D72CDD6}" type="datetime1">
              <a:rPr lang="es-ES" noProof="0" smtClean="0"/>
              <a:pPr/>
              <a:t>26/12/2020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274BC01-8283-4412-A750-9470ADB35F66}" type="datetime1">
              <a:rPr lang="es-ES" noProof="0" smtClean="0"/>
              <a:pPr/>
              <a:t>26/12/2020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FF2D004-E54C-407F-AA91-4A221359DF90}" type="datetime1">
              <a:rPr lang="es-ES" noProof="0" smtClean="0"/>
              <a:pPr/>
              <a:t>26/12/2020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DBBCA44-E97A-4819-ABB4-139F749845ED}" type="datetime1">
              <a:rPr lang="es-ES" noProof="0" smtClean="0"/>
              <a:pPr/>
              <a:t>26/12/2020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0F8CC6E-A133-489E-9766-03A4B67A1467}" type="datetime1">
              <a:rPr lang="es-ES" noProof="0" smtClean="0"/>
              <a:pPr/>
              <a:t>26/12/2020</a:t>
            </a:fld>
            <a:endParaRPr lang="es-E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0E08610-5182-441B-90C7-6A4A9A84C431}" type="datetime1">
              <a:rPr lang="es-ES" noProof="0" smtClean="0"/>
              <a:pPr/>
              <a:t>26/12/2020</a:t>
            </a:fld>
            <a:endParaRPr lang="es-E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361E41A-78BD-485B-9134-D3B10F21247A}" type="datetime1">
              <a:rPr lang="es-ES" noProof="0" smtClean="0"/>
              <a:pPr/>
              <a:t>26/12/2020</a:t>
            </a:fld>
            <a:endParaRPr lang="es-ES" noProof="0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F40D475-64E7-4F7A-9EEE-3B47B54E1071}" type="datetime1">
              <a:rPr lang="es-ES" noProof="0" smtClean="0"/>
              <a:pPr/>
              <a:t>26/12/2020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8" name="Rectángulo redondeado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2F2E6CD-E62C-485A-AEE5-F467C10A2B50}" type="datetime1">
              <a:rPr lang="es-ES" noProof="0" smtClean="0"/>
              <a:pPr/>
              <a:t>26/12/2020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fld id="{47B18C25-07DC-4FD2-9915-FADBCF041A6E}" type="datetime1">
              <a:rPr lang="es-ES" noProof="0" smtClean="0"/>
              <a:pPr/>
              <a:t>26/12/2020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 b="1">
                <a:solidFill>
                  <a:srgbClr val="AB3C19"/>
                </a:solidFill>
              </a:defRPr>
            </a:lvl1pPr>
          </a:lstStyle>
          <a:p>
            <a:pPr rtl="0"/>
            <a:fld id="{8FDBFFB2-86D9-4B8F-A59A-553A60B94BBE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2F819E81-A547-492B-9722-594BB1CBC5DC}"/>
              </a:ext>
            </a:extLst>
          </p:cNvPr>
          <p:cNvCxnSpPr>
            <a:cxnSpLocks/>
          </p:cNvCxnSpPr>
          <p:nvPr/>
        </p:nvCxnSpPr>
        <p:spPr>
          <a:xfrm>
            <a:off x="0" y="3207026"/>
            <a:ext cx="43003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DC72E019-2045-428A-94F8-5AB45420054A}"/>
              </a:ext>
            </a:extLst>
          </p:cNvPr>
          <p:cNvCxnSpPr/>
          <p:nvPr/>
        </p:nvCxnSpPr>
        <p:spPr>
          <a:xfrm>
            <a:off x="728870" y="3034748"/>
            <a:ext cx="0" cy="503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2952ED89-AF3D-4F8B-BAE6-7C9692BDF854}"/>
              </a:ext>
            </a:extLst>
          </p:cNvPr>
          <p:cNvCxnSpPr/>
          <p:nvPr/>
        </p:nvCxnSpPr>
        <p:spPr>
          <a:xfrm>
            <a:off x="2564296" y="3034748"/>
            <a:ext cx="0" cy="503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5AF0F2E5-61A9-48EE-BD01-E04F00B6BC37}"/>
              </a:ext>
            </a:extLst>
          </p:cNvPr>
          <p:cNvCxnSpPr/>
          <p:nvPr/>
        </p:nvCxnSpPr>
        <p:spPr>
          <a:xfrm>
            <a:off x="4300331" y="3034748"/>
            <a:ext cx="0" cy="503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0A96F79E-FB88-46C8-A75D-16D8FFABD5F7}"/>
              </a:ext>
            </a:extLst>
          </p:cNvPr>
          <p:cNvSpPr txBox="1"/>
          <p:nvPr/>
        </p:nvSpPr>
        <p:spPr>
          <a:xfrm>
            <a:off x="490330" y="3519316"/>
            <a:ext cx="477079" cy="38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10</a:t>
            </a:r>
            <a:endParaRPr lang="es-PA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C98BF17-0F91-4D24-B2BE-F182ABCCDD52}"/>
              </a:ext>
            </a:extLst>
          </p:cNvPr>
          <p:cNvSpPr txBox="1"/>
          <p:nvPr/>
        </p:nvSpPr>
        <p:spPr>
          <a:xfrm>
            <a:off x="4094923" y="3512690"/>
            <a:ext cx="477079" cy="38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60</a:t>
            </a:r>
            <a:endParaRPr lang="es-PA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2B8CC28-A4F2-4C63-9094-2EA2A27E72F7}"/>
              </a:ext>
            </a:extLst>
          </p:cNvPr>
          <p:cNvSpPr txBox="1"/>
          <p:nvPr/>
        </p:nvSpPr>
        <p:spPr>
          <a:xfrm>
            <a:off x="2378764" y="3538330"/>
            <a:ext cx="477079" cy="38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30</a:t>
            </a:r>
            <a:endParaRPr lang="es-PA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370DEE2D-F39F-443C-8F5F-96D3AD04A696}"/>
              </a:ext>
            </a:extLst>
          </p:cNvPr>
          <p:cNvSpPr/>
          <p:nvPr/>
        </p:nvSpPr>
        <p:spPr>
          <a:xfrm>
            <a:off x="0" y="2822713"/>
            <a:ext cx="4300326" cy="382496"/>
          </a:xfrm>
          <a:prstGeom prst="rect">
            <a:avLst/>
          </a:prstGeom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7964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9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9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Niños jugando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2273_TF03461883_TF03461883.potx" id="{7E51FD36-221A-40E9-B563-1B1438601F37}" vid="{C48C6374-1D00-407F-A436-D7B12AD3050E}"/>
    </a:ext>
  </a:extLst>
</a:theme>
</file>

<file path=ppt/theme/theme2.xml><?xml version="1.0" encoding="utf-8"?>
<a:theme xmlns:a="http://schemas.openxmlformats.org/drawingml/2006/main" name="Tema de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Diseño de presentación para el ámbito educativo de unos niños jugando (ilustración animada, pantalla panorámica)</Template>
  <TotalTime>11</TotalTime>
  <Words>4</Words>
  <Application>Microsoft Office PowerPoint</Application>
  <PresentationFormat>Panorámica</PresentationFormat>
  <Paragraphs>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Euphemia</vt:lpstr>
      <vt:lpstr>Wingdings</vt:lpstr>
      <vt:lpstr>Niños jugando 16x9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Icelma Merel</dc:creator>
  <cp:lastModifiedBy>Icelma Merel</cp:lastModifiedBy>
  <cp:revision>2</cp:revision>
  <dcterms:created xsi:type="dcterms:W3CDTF">2020-12-26T18:58:05Z</dcterms:created>
  <dcterms:modified xsi:type="dcterms:W3CDTF">2020-12-26T19:10:04Z</dcterms:modified>
</cp:coreProperties>
</file>