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93887-27FA-4960-977C-3337C126D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B2C87C-D92D-4F3E-854A-8A0B2AA5A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F9DF50-3B09-46B7-A350-9B16B6AB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441034-D1B3-4699-AEC6-0EA5FCE9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FC7DA-0B18-447E-BCDB-9503F930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0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C1DAB-9389-4023-9358-E40971DE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6270BE-4DA3-422C-A577-AAF98D603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06B7EA-C7AA-4B9F-88B5-92090B24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A737BC-F95A-402B-8462-DBD830CC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A071CF-08EC-4131-B0F6-A4D969DF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7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BF355A-8734-4AC3-979B-64353D852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0EF3D9-A3E7-4CCB-B1C4-F5861457E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319112-9BE7-4147-90E3-E2DC6867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D20FC9-0F4E-4501-9A98-E1A1DFD8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6D8D32-BCF2-4230-A22E-829ED4C5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02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B7056-BB03-44AA-89A4-FD7B1B45E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9F5096-965E-4E49-A06D-A0ABC7E2C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D848B-8C53-4E5B-820E-84864B49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349DE4-648C-4DC9-807C-F392F302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F26597-BE6D-41C3-AB39-25550699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43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6469A-D3F7-4259-9C29-5669391BA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C98BBF-BD42-4F65-9AC2-B0F0CE2CD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76C1D2-9FC6-4A17-9E48-EAFE4FBA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2F5E97-F806-41E6-9347-114692D8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F29F88-438B-4C94-8313-1BD9DF55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24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A1890-5D91-4403-A67F-185A5C02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98DBD8-15C0-4EDD-A215-DFC9EF59E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19258C-F71E-4AB5-AA62-D7F16019B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741909-AD7A-4295-A0D6-0B120C67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C2459D-DFF0-4A28-BE25-2E3EF4DCF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A72DDF-6844-458D-8225-5BBAC12B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57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FCFB8-59E7-4F96-9579-97F958CDF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CBEB74-9506-4F78-B3E1-93AAA5806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9A857-D582-40AB-9AFB-77403C96D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DBB402-8334-4F33-9391-DCFBF2816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BFE236-CB1B-490C-AA2C-2BCE811E1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627930-D7C0-4F69-AD7F-6CEFFA26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7B9766-EDFD-4AA2-BA9C-04CACEED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72F69D-9561-42C4-91D4-7ED20588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94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4E9D0-0610-4D5D-BDB4-06FE7F9D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DE202A-E4E9-43A5-BC6F-F2F5AFFF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24BEA8-1D4C-45B0-A2D6-A96C2A96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58A770-D78E-492E-85A9-4FBC98E5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26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5B0C460-E473-40EE-BA5C-BF9D9C30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7C622D-5406-4C16-B33E-E4CB1A7E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FF2FA7-AC4C-4CF0-A893-F27CEFB9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98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218F2-B546-4B6D-B810-910108D25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0F34F0-68E4-42F4-B30B-6FAD61AB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32B633-D64B-486E-9C6C-0B39A885C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DEEA2B-9D7A-4D76-9839-4401254B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B22913-7A24-434C-A2F3-BD2CF284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6D5B52-64C1-4E91-A4EA-48EF5C95B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90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93EBC-0AF6-4006-ADBB-6255B62A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A9C8CD-4687-48BF-A87D-5D38FE02F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E40470-97A1-4184-BF51-5CE351A79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9D092-9926-45EC-B42A-759A51B3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3ECC0B-8EFE-4FFE-84DF-12DC1CCD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3A5D9F-9BE5-42A7-941D-ECD41869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0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1FC714-8FE6-45B9-BD9A-91C0FBF4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FA22AC-6A32-440B-803C-EC563F069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FE1856-B957-4745-BD6D-522BE4035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0A6A4-D0C3-4399-9027-B9601860D43D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2AF008-BE99-4C34-B619-B7CDF2D74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0F9D89-41CC-43FE-B973-CD75A7720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39BC-3E38-4A07-8BFD-EAA6024D8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84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FCA7B37-CD1C-4093-98FD-74F3B644A115}"/>
              </a:ext>
            </a:extLst>
          </p:cNvPr>
          <p:cNvSpPr txBox="1"/>
          <p:nvPr/>
        </p:nvSpPr>
        <p:spPr>
          <a:xfrm rot="16200000">
            <a:off x="7374000" y="2825791"/>
            <a:ext cx="102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 ‘’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315A75-46EA-49A3-B5CB-B8F4FA67F8BF}"/>
              </a:ext>
            </a:extLst>
          </p:cNvPr>
          <p:cNvSpPr txBox="1"/>
          <p:nvPr/>
        </p:nvSpPr>
        <p:spPr>
          <a:xfrm rot="16200000">
            <a:off x="10157058" y="2825791"/>
            <a:ext cx="102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 ‘’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5FDD728-E999-4091-A620-05B49D506B8D}"/>
              </a:ext>
            </a:extLst>
          </p:cNvPr>
          <p:cNvSpPr txBox="1"/>
          <p:nvPr/>
        </p:nvSpPr>
        <p:spPr>
          <a:xfrm rot="16200000">
            <a:off x="3791001" y="2825791"/>
            <a:ext cx="102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 ‘’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4D7B571-91DE-474A-AF45-2A7EB1478FAF}"/>
              </a:ext>
            </a:extLst>
          </p:cNvPr>
          <p:cNvSpPr/>
          <p:nvPr/>
        </p:nvSpPr>
        <p:spPr>
          <a:xfrm>
            <a:off x="4304501" y="3523957"/>
            <a:ext cx="7887499" cy="714214"/>
          </a:xfrm>
          <a:prstGeom prst="rect">
            <a:avLst/>
          </a:prstGeom>
          <a:solidFill>
            <a:srgbClr val="E1879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93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María Isabel Berdie Calvet</cp:lastModifiedBy>
  <cp:revision>1</cp:revision>
  <dcterms:created xsi:type="dcterms:W3CDTF">2020-12-01T18:10:47Z</dcterms:created>
  <dcterms:modified xsi:type="dcterms:W3CDTF">2020-12-01T18:16:39Z</dcterms:modified>
</cp:coreProperties>
</file>