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281"/>
  </p:normalViewPr>
  <p:slideViewPr>
    <p:cSldViewPr snapToGrid="0" snapToObjects="1">
      <p:cViewPr>
        <p:scale>
          <a:sx n="86" d="100"/>
          <a:sy n="86" d="100"/>
        </p:scale>
        <p:origin x="1000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4E04-7A64-0841-A2A5-AE91D424D5DE}" type="datetimeFigureOut">
              <a:rPr lang="en-CL" smtClean="0"/>
              <a:t>24-12-20</a:t>
            </a:fld>
            <a:endParaRPr lang="en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253E-9354-EB44-8983-07E2E2EAE54D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06878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4E04-7A64-0841-A2A5-AE91D424D5DE}" type="datetimeFigureOut">
              <a:rPr lang="en-CL" smtClean="0"/>
              <a:t>24-12-20</a:t>
            </a:fld>
            <a:endParaRPr lang="en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253E-9354-EB44-8983-07E2E2EAE54D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72379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4E04-7A64-0841-A2A5-AE91D424D5DE}" type="datetimeFigureOut">
              <a:rPr lang="en-CL" smtClean="0"/>
              <a:t>24-12-20</a:t>
            </a:fld>
            <a:endParaRPr lang="en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253E-9354-EB44-8983-07E2E2EAE54D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525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4E04-7A64-0841-A2A5-AE91D424D5DE}" type="datetimeFigureOut">
              <a:rPr lang="en-CL" smtClean="0"/>
              <a:t>24-12-20</a:t>
            </a:fld>
            <a:endParaRPr lang="en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253E-9354-EB44-8983-07E2E2EAE54D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51685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4E04-7A64-0841-A2A5-AE91D424D5DE}" type="datetimeFigureOut">
              <a:rPr lang="en-CL" smtClean="0"/>
              <a:t>24-12-20</a:t>
            </a:fld>
            <a:endParaRPr lang="en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253E-9354-EB44-8983-07E2E2EAE54D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99718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4E04-7A64-0841-A2A5-AE91D424D5DE}" type="datetimeFigureOut">
              <a:rPr lang="en-CL" smtClean="0"/>
              <a:t>24-12-20</a:t>
            </a:fld>
            <a:endParaRPr lang="en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253E-9354-EB44-8983-07E2E2EAE54D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70943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4E04-7A64-0841-A2A5-AE91D424D5DE}" type="datetimeFigureOut">
              <a:rPr lang="en-CL" smtClean="0"/>
              <a:t>24-12-20</a:t>
            </a:fld>
            <a:endParaRPr lang="en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253E-9354-EB44-8983-07E2E2EAE54D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67974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4E04-7A64-0841-A2A5-AE91D424D5DE}" type="datetimeFigureOut">
              <a:rPr lang="en-CL" smtClean="0"/>
              <a:t>24-12-20</a:t>
            </a:fld>
            <a:endParaRPr lang="en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253E-9354-EB44-8983-07E2E2EAE54D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46956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4E04-7A64-0841-A2A5-AE91D424D5DE}" type="datetimeFigureOut">
              <a:rPr lang="en-CL" smtClean="0"/>
              <a:t>24-12-20</a:t>
            </a:fld>
            <a:endParaRPr lang="en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253E-9354-EB44-8983-07E2E2EAE54D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22152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4E04-7A64-0841-A2A5-AE91D424D5DE}" type="datetimeFigureOut">
              <a:rPr lang="en-CL" smtClean="0"/>
              <a:t>24-12-20</a:t>
            </a:fld>
            <a:endParaRPr lang="en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253E-9354-EB44-8983-07E2E2EAE54D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96977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4E04-7A64-0841-A2A5-AE91D424D5DE}" type="datetimeFigureOut">
              <a:rPr lang="en-CL" smtClean="0"/>
              <a:t>24-12-20</a:t>
            </a:fld>
            <a:endParaRPr lang="en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253E-9354-EB44-8983-07E2E2EAE54D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67022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C4E04-7A64-0841-A2A5-AE91D424D5DE}" type="datetimeFigureOut">
              <a:rPr lang="en-CL" smtClean="0"/>
              <a:t>24-12-20</a:t>
            </a:fld>
            <a:endParaRPr lang="en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E253E-9354-EB44-8983-07E2E2EAE54D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76351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tiff"/><Relationship Id="rId2" Type="http://schemas.openxmlformats.org/officeDocument/2006/relationships/image" Target="../media/image1.jp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5.tiff"/><Relationship Id="rId7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24.tiff"/><Relationship Id="rId5" Type="http://schemas.openxmlformats.org/officeDocument/2006/relationships/image" Target="../media/image26.jpeg"/><Relationship Id="rId10" Type="http://schemas.openxmlformats.org/officeDocument/2006/relationships/image" Target="../media/image29.tiff"/><Relationship Id="rId4" Type="http://schemas.openxmlformats.org/officeDocument/2006/relationships/image" Target="../media/image9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A86D32-9443-D149-AD00-67FC2FEB15DD}"/>
              </a:ext>
            </a:extLst>
          </p:cNvPr>
          <p:cNvPicPr/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42" y="0"/>
            <a:ext cx="995588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0E80C2-411E-E443-8F8F-644AD05AB9E3}"/>
              </a:ext>
            </a:extLst>
          </p:cNvPr>
          <p:cNvSpPr txBox="1"/>
          <p:nvPr/>
        </p:nvSpPr>
        <p:spPr>
          <a:xfrm>
            <a:off x="1979271" y="6150114"/>
            <a:ext cx="5092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L" sz="4000" dirty="0">
                <a:solidFill>
                  <a:schemeClr val="accent1">
                    <a:lumMod val="75000"/>
                  </a:schemeClr>
                </a:solidFill>
                <a:latin typeface="Apple Casual" pitchFamily="2" charset="77"/>
              </a:rPr>
              <a:t>    Curso </a:t>
            </a:r>
            <a:r>
              <a:rPr lang="en-CL" sz="4000" dirty="0">
                <a:solidFill>
                  <a:schemeClr val="accent4">
                    <a:lumMod val="75000"/>
                  </a:schemeClr>
                </a:solidFill>
                <a:latin typeface="Segoe Script" panose="020B0804020000000003" pitchFamily="34" charset="0"/>
              </a:rPr>
              <a:t>2021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5587BF1-5E9E-EA4C-9270-F474596E7053}"/>
              </a:ext>
            </a:extLst>
          </p:cNvPr>
          <p:cNvGrpSpPr/>
          <p:nvPr/>
        </p:nvGrpSpPr>
        <p:grpSpPr>
          <a:xfrm>
            <a:off x="2901410" y="288980"/>
            <a:ext cx="1053156" cy="1470523"/>
            <a:chOff x="2901410" y="288980"/>
            <a:chExt cx="1053156" cy="1470523"/>
          </a:xfrm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F30C6258-F743-734D-8DE3-1E6E69E41B30}"/>
                </a:ext>
              </a:extLst>
            </p:cNvPr>
            <p:cNvSpPr/>
            <p:nvPr/>
          </p:nvSpPr>
          <p:spPr>
            <a:xfrm>
              <a:off x="3028663" y="288980"/>
              <a:ext cx="798653" cy="1053296"/>
            </a:xfrm>
            <a:prstGeom prst="frame">
              <a:avLst/>
            </a:prstGeom>
            <a:blipFill dpi="0" rotWithShape="1">
              <a:blip r:embed="rId3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EF8637E-A716-4A42-9AA0-B4A4FE745854}"/>
                </a:ext>
              </a:extLst>
            </p:cNvPr>
            <p:cNvSpPr txBox="1"/>
            <p:nvPr/>
          </p:nvSpPr>
          <p:spPr>
            <a:xfrm>
              <a:off x="2901410" y="1451726"/>
              <a:ext cx="10531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L" sz="1400" dirty="0">
                  <a:latin typeface="Segoe Script" panose="020B0804020000000003" pitchFamily="34" charset="0"/>
                </a:rPr>
                <a:t>Joaquín</a:t>
              </a: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096E2E2-3A45-7044-A9FC-0F694968DDBE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9988" y="379324"/>
              <a:ext cx="576000" cy="882189"/>
            </a:xfrm>
            <a:prstGeom prst="rect">
              <a:avLst/>
            </a:prstGeom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98F70E0-10E0-654B-9021-EE6425D3708D}"/>
              </a:ext>
            </a:extLst>
          </p:cNvPr>
          <p:cNvGrpSpPr/>
          <p:nvPr/>
        </p:nvGrpSpPr>
        <p:grpSpPr>
          <a:xfrm>
            <a:off x="197090" y="364901"/>
            <a:ext cx="1209558" cy="1473393"/>
            <a:chOff x="197090" y="364901"/>
            <a:chExt cx="1209558" cy="147339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D70E205-7D0B-B24A-9B22-88F910E1CBB0}"/>
                </a:ext>
              </a:extLst>
            </p:cNvPr>
            <p:cNvSpPr txBox="1"/>
            <p:nvPr/>
          </p:nvSpPr>
          <p:spPr>
            <a:xfrm>
              <a:off x="197090" y="1530517"/>
              <a:ext cx="12095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L" sz="1400" dirty="0">
                  <a:latin typeface="Segoe Script" panose="020B0804020000000003" pitchFamily="34" charset="0"/>
                </a:rPr>
                <a:t>José Pablo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87BA63D6-3BA5-964D-8202-89456F66F203}"/>
                </a:ext>
              </a:extLst>
            </p:cNvPr>
            <p:cNvGrpSpPr/>
            <p:nvPr/>
          </p:nvGrpSpPr>
          <p:grpSpPr>
            <a:xfrm>
              <a:off x="393185" y="364901"/>
              <a:ext cx="798653" cy="1053296"/>
              <a:chOff x="393186" y="359094"/>
              <a:chExt cx="798653" cy="1053296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230AC6C6-6148-5749-9CF9-5C4735D60B3B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1310" y="426847"/>
                <a:ext cx="621121" cy="896034"/>
              </a:xfrm>
              <a:prstGeom prst="rect">
                <a:avLst/>
              </a:prstGeom>
            </p:spPr>
          </p:pic>
          <p:sp>
            <p:nvSpPr>
              <p:cNvPr id="7" name="Frame 6">
                <a:extLst>
                  <a:ext uri="{FF2B5EF4-FFF2-40B4-BE49-F238E27FC236}">
                    <a16:creationId xmlns:a16="http://schemas.microsoft.com/office/drawing/2014/main" id="{0A89A83E-A5A4-F94E-A87F-EDE2BF438311}"/>
                  </a:ext>
                </a:extLst>
              </p:cNvPr>
              <p:cNvSpPr/>
              <p:nvPr/>
            </p:nvSpPr>
            <p:spPr>
              <a:xfrm>
                <a:off x="393186" y="359094"/>
                <a:ext cx="798653" cy="1053296"/>
              </a:xfrm>
              <a:prstGeom prst="frame">
                <a:avLst/>
              </a:prstGeom>
              <a:blipFill dpi="0" rotWithShape="1">
                <a:blip r:embed="rId3"/>
                <a:srcRect/>
                <a:tile tx="0" ty="0" sx="1000" sy="1000" flip="none" algn="tl"/>
              </a:blip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L" dirty="0">
                    <a:solidFill>
                      <a:schemeClr val="tx1"/>
                    </a:solidFill>
                  </a:rPr>
                  <a:t></a:t>
                </a:r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7CF3FB6-3065-BB4E-9CE6-9948F8D9AAD0}"/>
              </a:ext>
            </a:extLst>
          </p:cNvPr>
          <p:cNvGrpSpPr/>
          <p:nvPr/>
        </p:nvGrpSpPr>
        <p:grpSpPr>
          <a:xfrm>
            <a:off x="1730080" y="335664"/>
            <a:ext cx="964561" cy="1484269"/>
            <a:chOff x="1730080" y="335664"/>
            <a:chExt cx="964561" cy="148426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80A184C-D08E-7B41-8177-DCCEEDB937E4}"/>
                </a:ext>
              </a:extLst>
            </p:cNvPr>
            <p:cNvSpPr txBox="1"/>
            <p:nvPr/>
          </p:nvSpPr>
          <p:spPr>
            <a:xfrm>
              <a:off x="1730080" y="1512156"/>
              <a:ext cx="964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L" sz="1400" dirty="0">
                  <a:latin typeface="Segoe Script" panose="020B0804020000000003" pitchFamily="34" charset="0"/>
                </a:rPr>
                <a:t>Martín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7DC8CC5-A8B1-CA46-908A-402CD19DFC36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93321" y="434303"/>
              <a:ext cx="576000" cy="831600"/>
            </a:xfrm>
            <a:prstGeom prst="rect">
              <a:avLst/>
            </a:prstGeom>
          </p:spPr>
        </p:pic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529061E5-AA2A-5040-98F8-1ABF2C53913E}"/>
                </a:ext>
              </a:extLst>
            </p:cNvPr>
            <p:cNvSpPr/>
            <p:nvPr/>
          </p:nvSpPr>
          <p:spPr>
            <a:xfrm>
              <a:off x="1785764" y="335664"/>
              <a:ext cx="798653" cy="1053296"/>
            </a:xfrm>
            <a:prstGeom prst="frame">
              <a:avLst/>
            </a:prstGeom>
            <a:blipFill dpi="0" rotWithShape="1">
              <a:blip r:embed="rId3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D6BAAE8-82D1-E042-BFAA-71FF70888EEB}"/>
              </a:ext>
            </a:extLst>
          </p:cNvPr>
          <p:cNvGrpSpPr/>
          <p:nvPr/>
        </p:nvGrpSpPr>
        <p:grpSpPr>
          <a:xfrm>
            <a:off x="4293969" y="344846"/>
            <a:ext cx="959972" cy="1484279"/>
            <a:chOff x="4294934" y="335662"/>
            <a:chExt cx="959972" cy="148427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1F50A25-F03E-E143-A99F-F1FAA29ED7B6}"/>
                </a:ext>
              </a:extLst>
            </p:cNvPr>
            <p:cNvSpPr txBox="1"/>
            <p:nvPr/>
          </p:nvSpPr>
          <p:spPr>
            <a:xfrm>
              <a:off x="4294934" y="1512164"/>
              <a:ext cx="9599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L" sz="1400" dirty="0">
                  <a:latin typeface="Segoe Script" panose="020B0804020000000003" pitchFamily="34" charset="0"/>
                </a:rPr>
                <a:t>Lucas</a:t>
              </a: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E55EEAD8-7BCF-A447-84B3-9BB288EE0E51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6260" y="411357"/>
              <a:ext cx="576000" cy="875123"/>
            </a:xfrm>
            <a:prstGeom prst="rect">
              <a:avLst/>
            </a:prstGeom>
          </p:spPr>
        </p:pic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6C4DAA0A-74DC-4F4B-8FE3-5C02D24EF3D2}"/>
                </a:ext>
              </a:extLst>
            </p:cNvPr>
            <p:cNvSpPr/>
            <p:nvPr/>
          </p:nvSpPr>
          <p:spPr>
            <a:xfrm>
              <a:off x="4294934" y="335662"/>
              <a:ext cx="798653" cy="1053296"/>
            </a:xfrm>
            <a:prstGeom prst="frame">
              <a:avLst/>
            </a:prstGeom>
            <a:blipFill dpi="0" rotWithShape="1">
              <a:blip r:embed="rId3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EF1D9EB-B67B-5141-8646-CFA93E5C09CD}"/>
              </a:ext>
            </a:extLst>
          </p:cNvPr>
          <p:cNvGrpSpPr/>
          <p:nvPr/>
        </p:nvGrpSpPr>
        <p:grpSpPr>
          <a:xfrm>
            <a:off x="5621389" y="349261"/>
            <a:ext cx="866020" cy="1486131"/>
            <a:chOff x="5621389" y="349261"/>
            <a:chExt cx="866020" cy="148613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D950E6C-12EC-A14E-A2ED-4EFA53808679}"/>
                </a:ext>
              </a:extLst>
            </p:cNvPr>
            <p:cNvSpPr txBox="1"/>
            <p:nvPr/>
          </p:nvSpPr>
          <p:spPr>
            <a:xfrm>
              <a:off x="5688756" y="1527615"/>
              <a:ext cx="7986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L" sz="1400" dirty="0">
                  <a:latin typeface="Segoe Script" panose="020B0804020000000003" pitchFamily="34" charset="0"/>
                </a:rPr>
                <a:t>Diego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41A8503-B1ED-4242-AB92-5AD24B7489E2}"/>
                </a:ext>
              </a:extLst>
            </p:cNvPr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05798" y="421477"/>
              <a:ext cx="612381" cy="873655"/>
            </a:xfrm>
            <a:prstGeom prst="rect">
              <a:avLst/>
            </a:prstGeom>
          </p:spPr>
        </p:pic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D633A544-363C-0340-A6A6-AC9E300BAAF8}"/>
                </a:ext>
              </a:extLst>
            </p:cNvPr>
            <p:cNvSpPr/>
            <p:nvPr/>
          </p:nvSpPr>
          <p:spPr>
            <a:xfrm>
              <a:off x="5621389" y="349261"/>
              <a:ext cx="798653" cy="1053296"/>
            </a:xfrm>
            <a:prstGeom prst="frame">
              <a:avLst/>
            </a:prstGeom>
            <a:blipFill dpi="0" rotWithShape="1">
              <a:blip r:embed="rId3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8EE7B1E-5C1B-A542-8DC7-1B0B84EF250E}"/>
              </a:ext>
            </a:extLst>
          </p:cNvPr>
          <p:cNvGrpSpPr/>
          <p:nvPr/>
        </p:nvGrpSpPr>
        <p:grpSpPr>
          <a:xfrm>
            <a:off x="8396466" y="324083"/>
            <a:ext cx="1043166" cy="1495850"/>
            <a:chOff x="8396466" y="324083"/>
            <a:chExt cx="1043166" cy="149585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B29B467-779C-C34F-BDA2-5D1E0FBB24BA}"/>
                </a:ext>
              </a:extLst>
            </p:cNvPr>
            <p:cNvSpPr txBox="1"/>
            <p:nvPr/>
          </p:nvSpPr>
          <p:spPr>
            <a:xfrm>
              <a:off x="8396466" y="1512156"/>
              <a:ext cx="10431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L" sz="1400" dirty="0">
                  <a:latin typeface="Segoe Script" panose="020B0804020000000003" pitchFamily="34" charset="0"/>
                </a:rPr>
                <a:t>Pablo</a:t>
              </a: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1A02F18D-500C-BE41-9702-4D7A232B237E}"/>
                </a:ext>
              </a:extLst>
            </p:cNvPr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98616" y="422407"/>
              <a:ext cx="576000" cy="831600"/>
            </a:xfrm>
            <a:prstGeom prst="rect">
              <a:avLst/>
            </a:prstGeom>
          </p:spPr>
        </p:pic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CEBEF671-72C1-5F41-8798-C1A8F6D98B4D}"/>
                </a:ext>
              </a:extLst>
            </p:cNvPr>
            <p:cNvSpPr/>
            <p:nvPr/>
          </p:nvSpPr>
          <p:spPr>
            <a:xfrm>
              <a:off x="8396466" y="324083"/>
              <a:ext cx="798653" cy="1053296"/>
            </a:xfrm>
            <a:prstGeom prst="frame">
              <a:avLst/>
            </a:prstGeom>
            <a:blipFill dpi="0" rotWithShape="1">
              <a:blip r:embed="rId3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>
                <a:solidFill>
                  <a:schemeClr val="tx1"/>
                </a:solidFill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29AF184-6003-214E-8A93-0B907A4E5FF0}"/>
              </a:ext>
            </a:extLst>
          </p:cNvPr>
          <p:cNvGrpSpPr/>
          <p:nvPr/>
        </p:nvGrpSpPr>
        <p:grpSpPr>
          <a:xfrm>
            <a:off x="271045" y="2327537"/>
            <a:ext cx="1065835" cy="1555446"/>
            <a:chOff x="271045" y="2327537"/>
            <a:chExt cx="1065835" cy="155544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E50915B-9C3A-004A-9C5D-42202182972D}"/>
                </a:ext>
              </a:extLst>
            </p:cNvPr>
            <p:cNvSpPr txBox="1"/>
            <p:nvPr/>
          </p:nvSpPr>
          <p:spPr>
            <a:xfrm>
              <a:off x="271045" y="3575206"/>
              <a:ext cx="10658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L" sz="1400" dirty="0">
                  <a:latin typeface="Segoe Script" panose="020B0804020000000003" pitchFamily="34" charset="0"/>
                </a:rPr>
                <a:t>Nicolás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625A4758-D90D-F44A-A06C-F7E01EC37A27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15962" y="2426633"/>
              <a:ext cx="576000" cy="866423"/>
            </a:xfrm>
            <a:prstGeom prst="rect">
              <a:avLst/>
            </a:prstGeom>
          </p:spPr>
        </p:pic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F6B37929-696D-AA4B-B747-23D0F10171C2}"/>
                </a:ext>
              </a:extLst>
            </p:cNvPr>
            <p:cNvSpPr/>
            <p:nvPr/>
          </p:nvSpPr>
          <p:spPr>
            <a:xfrm>
              <a:off x="404637" y="2327537"/>
              <a:ext cx="798653" cy="1053296"/>
            </a:xfrm>
            <a:prstGeom prst="frame">
              <a:avLst/>
            </a:prstGeom>
            <a:blipFill dpi="0" rotWithShape="1">
              <a:blip r:embed="rId3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>
                <a:solidFill>
                  <a:schemeClr val="tx1"/>
                </a:solidFill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B7A53D1-5C91-9045-828A-893F3867CCA3}"/>
              </a:ext>
            </a:extLst>
          </p:cNvPr>
          <p:cNvGrpSpPr/>
          <p:nvPr/>
        </p:nvGrpSpPr>
        <p:grpSpPr>
          <a:xfrm>
            <a:off x="4168050" y="2327537"/>
            <a:ext cx="1178668" cy="1551665"/>
            <a:chOff x="4168050" y="2327537"/>
            <a:chExt cx="1178668" cy="155166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973E847-3AD0-7146-9BDB-A44052BCDBDA}"/>
                </a:ext>
              </a:extLst>
            </p:cNvPr>
            <p:cNvSpPr txBox="1"/>
            <p:nvPr/>
          </p:nvSpPr>
          <p:spPr>
            <a:xfrm>
              <a:off x="4168050" y="3571425"/>
              <a:ext cx="11786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L" sz="1400" dirty="0">
                  <a:latin typeface="Segoe Script" panose="020B0804020000000003" pitchFamily="34" charset="0"/>
                </a:rPr>
                <a:t>Antonella</a:t>
              </a: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99FBB08-D3D3-904B-BC59-F3A2D12298EE}"/>
                </a:ext>
              </a:extLst>
            </p:cNvPr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61779" y="2392344"/>
              <a:ext cx="576000" cy="875976"/>
            </a:xfrm>
            <a:prstGeom prst="rect">
              <a:avLst/>
            </a:prstGeom>
          </p:spPr>
        </p:pic>
        <p:sp>
          <p:nvSpPr>
            <p:cNvPr id="17" name="Frame 16">
              <a:extLst>
                <a:ext uri="{FF2B5EF4-FFF2-40B4-BE49-F238E27FC236}">
                  <a16:creationId xmlns:a16="http://schemas.microsoft.com/office/drawing/2014/main" id="{75B236D3-2F9C-3246-A75C-59C477A4817A}"/>
                </a:ext>
              </a:extLst>
            </p:cNvPr>
            <p:cNvSpPr/>
            <p:nvPr/>
          </p:nvSpPr>
          <p:spPr>
            <a:xfrm>
              <a:off x="4337606" y="2327537"/>
              <a:ext cx="798653" cy="1053296"/>
            </a:xfrm>
            <a:prstGeom prst="frame">
              <a:avLst/>
            </a:prstGeom>
            <a:blipFill dpi="0" rotWithShape="1">
              <a:blip r:embed="rId3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85A7853-DF55-A440-88B4-6AF9E768362F}"/>
              </a:ext>
            </a:extLst>
          </p:cNvPr>
          <p:cNvGrpSpPr/>
          <p:nvPr/>
        </p:nvGrpSpPr>
        <p:grpSpPr>
          <a:xfrm>
            <a:off x="5551567" y="2338086"/>
            <a:ext cx="1104902" cy="1557440"/>
            <a:chOff x="5551567" y="2338086"/>
            <a:chExt cx="1104902" cy="155744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4047A3D-FE7A-B646-AEB8-04BBCE35E6E6}"/>
                </a:ext>
              </a:extLst>
            </p:cNvPr>
            <p:cNvSpPr txBox="1"/>
            <p:nvPr/>
          </p:nvSpPr>
          <p:spPr>
            <a:xfrm>
              <a:off x="5551567" y="3587749"/>
              <a:ext cx="11049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L" sz="1400" dirty="0">
                  <a:latin typeface="Segoe Script" panose="020B0804020000000003" pitchFamily="34" charset="0"/>
                </a:rPr>
                <a:t>Emilia</a:t>
              </a:r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7C24C9FA-A40C-B64D-AA0A-12A7B37840D7}"/>
                </a:ext>
              </a:extLst>
            </p:cNvPr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741632" y="2412004"/>
              <a:ext cx="576000" cy="883172"/>
            </a:xfrm>
            <a:prstGeom prst="rect">
              <a:avLst/>
            </a:prstGeom>
          </p:spPr>
        </p:pic>
        <p:sp>
          <p:nvSpPr>
            <p:cNvPr id="18" name="Frame 17">
              <a:extLst>
                <a:ext uri="{FF2B5EF4-FFF2-40B4-BE49-F238E27FC236}">
                  <a16:creationId xmlns:a16="http://schemas.microsoft.com/office/drawing/2014/main" id="{8A3573CE-726A-0345-8FC1-C72C9D73245E}"/>
                </a:ext>
              </a:extLst>
            </p:cNvPr>
            <p:cNvSpPr/>
            <p:nvPr/>
          </p:nvSpPr>
          <p:spPr>
            <a:xfrm>
              <a:off x="5634732" y="2338086"/>
              <a:ext cx="798653" cy="1053296"/>
            </a:xfrm>
            <a:prstGeom prst="frame">
              <a:avLst/>
            </a:prstGeom>
            <a:blipFill dpi="0" rotWithShape="1">
              <a:blip r:embed="rId3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38FA342-13DD-3C4C-B965-10F6C8B376DE}"/>
              </a:ext>
            </a:extLst>
          </p:cNvPr>
          <p:cNvGrpSpPr/>
          <p:nvPr/>
        </p:nvGrpSpPr>
        <p:grpSpPr>
          <a:xfrm>
            <a:off x="7003980" y="2324473"/>
            <a:ext cx="1065835" cy="1560019"/>
            <a:chOff x="7003980" y="2324473"/>
            <a:chExt cx="1065835" cy="156001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DD45478-56AB-324A-AD92-2EF57A5650AA}"/>
                </a:ext>
              </a:extLst>
            </p:cNvPr>
            <p:cNvSpPr txBox="1"/>
            <p:nvPr/>
          </p:nvSpPr>
          <p:spPr>
            <a:xfrm>
              <a:off x="7003980" y="3576715"/>
              <a:ext cx="10658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L" sz="1400" dirty="0">
                  <a:latin typeface="Segoe Script" panose="020B0804020000000003" pitchFamily="34" charset="0"/>
                </a:rPr>
                <a:t>Daniela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B111E678-D3F6-1E4A-8247-E130100CB13A}"/>
                </a:ext>
              </a:extLst>
            </p:cNvPr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139704" y="2426633"/>
              <a:ext cx="598067" cy="868543"/>
            </a:xfrm>
            <a:prstGeom prst="rect">
              <a:avLst/>
            </a:prstGeom>
          </p:spPr>
        </p:pic>
        <p:sp>
          <p:nvSpPr>
            <p:cNvPr id="19" name="Frame 18">
              <a:extLst>
                <a:ext uri="{FF2B5EF4-FFF2-40B4-BE49-F238E27FC236}">
                  <a16:creationId xmlns:a16="http://schemas.microsoft.com/office/drawing/2014/main" id="{431F6FA5-A144-3547-8417-056A982D37DE}"/>
                </a:ext>
              </a:extLst>
            </p:cNvPr>
            <p:cNvSpPr/>
            <p:nvPr/>
          </p:nvSpPr>
          <p:spPr>
            <a:xfrm>
              <a:off x="7045001" y="2324473"/>
              <a:ext cx="798653" cy="1053296"/>
            </a:xfrm>
            <a:prstGeom prst="frame">
              <a:avLst/>
            </a:prstGeom>
            <a:blipFill dpi="0" rotWithShape="1">
              <a:blip r:embed="rId3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>
                <a:solidFill>
                  <a:schemeClr val="tx1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5267018-DCF0-554C-ACB5-B15D68EE21D7}"/>
              </a:ext>
            </a:extLst>
          </p:cNvPr>
          <p:cNvGrpSpPr/>
          <p:nvPr/>
        </p:nvGrpSpPr>
        <p:grpSpPr>
          <a:xfrm>
            <a:off x="8212329" y="4103575"/>
            <a:ext cx="1096775" cy="1712561"/>
            <a:chOff x="8212329" y="4103575"/>
            <a:chExt cx="1096775" cy="171256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8EB4A71-DCD8-5D48-9B23-40DCFAFF214F}"/>
                </a:ext>
              </a:extLst>
            </p:cNvPr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5982" y="4214423"/>
              <a:ext cx="576000" cy="828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BF2A04E-A181-1C47-AF38-0AA7BE84B0E2}"/>
                </a:ext>
              </a:extLst>
            </p:cNvPr>
            <p:cNvSpPr/>
            <p:nvPr/>
          </p:nvSpPr>
          <p:spPr>
            <a:xfrm>
              <a:off x="8212329" y="5446804"/>
              <a:ext cx="10967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L" dirty="0">
                  <a:latin typeface="Segoe Script" panose="020B0804020000000003" pitchFamily="34" charset="0"/>
                </a:rPr>
                <a:t>Amélia</a:t>
              </a:r>
            </a:p>
          </p:txBody>
        </p:sp>
        <p:sp>
          <p:nvSpPr>
            <p:cNvPr id="27" name="Frame 26">
              <a:extLst>
                <a:ext uri="{FF2B5EF4-FFF2-40B4-BE49-F238E27FC236}">
                  <a16:creationId xmlns:a16="http://schemas.microsoft.com/office/drawing/2014/main" id="{1BE347AA-3044-5D44-A72A-A278473BCF3A}"/>
                </a:ext>
              </a:extLst>
            </p:cNvPr>
            <p:cNvSpPr/>
            <p:nvPr/>
          </p:nvSpPr>
          <p:spPr>
            <a:xfrm>
              <a:off x="8386127" y="4103575"/>
              <a:ext cx="798653" cy="1053296"/>
            </a:xfrm>
            <a:prstGeom prst="frame">
              <a:avLst/>
            </a:prstGeom>
            <a:blipFill dpi="0" rotWithShape="1">
              <a:blip r:embed="rId3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>
                <a:solidFill>
                  <a:schemeClr val="tx1"/>
                </a:solidFill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086DCC5-42D3-AA46-9425-13154F9F8DBF}"/>
              </a:ext>
            </a:extLst>
          </p:cNvPr>
          <p:cNvGrpSpPr/>
          <p:nvPr/>
        </p:nvGrpSpPr>
        <p:grpSpPr>
          <a:xfrm>
            <a:off x="6864066" y="4120414"/>
            <a:ext cx="1205657" cy="1866056"/>
            <a:chOff x="6864066" y="4120414"/>
            <a:chExt cx="1205657" cy="186605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084D47A-C670-0E40-B1A7-5A3E28DCB75F}"/>
                </a:ext>
              </a:extLst>
            </p:cNvPr>
            <p:cNvSpPr txBox="1"/>
            <p:nvPr/>
          </p:nvSpPr>
          <p:spPr>
            <a:xfrm>
              <a:off x="6864066" y="5463250"/>
              <a:ext cx="1205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L" sz="1400" dirty="0">
                  <a:latin typeface="Segoe Script" panose="020B0804020000000003" pitchFamily="34" charset="0"/>
                </a:rPr>
                <a:t>María Fernanda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73FDD9E3-D544-FB4F-98DC-BAD4BF1A6028}"/>
                </a:ext>
              </a:extLst>
            </p:cNvPr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088156" y="4214930"/>
              <a:ext cx="594321" cy="861863"/>
            </a:xfrm>
            <a:prstGeom prst="rect">
              <a:avLst/>
            </a:prstGeom>
          </p:spPr>
        </p:pic>
        <p:sp>
          <p:nvSpPr>
            <p:cNvPr id="26" name="Frame 25">
              <a:extLst>
                <a:ext uri="{FF2B5EF4-FFF2-40B4-BE49-F238E27FC236}">
                  <a16:creationId xmlns:a16="http://schemas.microsoft.com/office/drawing/2014/main" id="{B163A48E-EB79-9449-A1A1-5772BBE126B0}"/>
                </a:ext>
              </a:extLst>
            </p:cNvPr>
            <p:cNvSpPr/>
            <p:nvPr/>
          </p:nvSpPr>
          <p:spPr>
            <a:xfrm>
              <a:off x="6982784" y="4120414"/>
              <a:ext cx="798653" cy="1053296"/>
            </a:xfrm>
            <a:prstGeom prst="frame">
              <a:avLst/>
            </a:prstGeom>
            <a:blipFill dpi="0" rotWithShape="1">
              <a:blip r:embed="rId3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CB690DA-5E3D-BE4F-BB99-6661E9B2A6A7}"/>
              </a:ext>
            </a:extLst>
          </p:cNvPr>
          <p:cNvGrpSpPr/>
          <p:nvPr/>
        </p:nvGrpSpPr>
        <p:grpSpPr>
          <a:xfrm>
            <a:off x="5572996" y="4114270"/>
            <a:ext cx="1104902" cy="1765196"/>
            <a:chOff x="5600463" y="4110610"/>
            <a:chExt cx="1104902" cy="176519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2E3EBF6-6581-0240-8694-8F9223239609}"/>
                </a:ext>
              </a:extLst>
            </p:cNvPr>
            <p:cNvSpPr txBox="1"/>
            <p:nvPr/>
          </p:nvSpPr>
          <p:spPr>
            <a:xfrm flipH="1">
              <a:off x="5600463" y="5352586"/>
              <a:ext cx="11049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L" sz="1400" dirty="0">
                  <a:latin typeface="Segoe Script" panose="020B0804020000000003" pitchFamily="34" charset="0"/>
                </a:rPr>
                <a:t>María Ignacia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416B5AD3-1BF8-6848-8226-D472F9747134}"/>
                </a:ext>
              </a:extLst>
            </p:cNvPr>
            <p:cNvPicPr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812070" y="4208557"/>
              <a:ext cx="638307" cy="885772"/>
            </a:xfrm>
            <a:prstGeom prst="rect">
              <a:avLst/>
            </a:prstGeom>
          </p:spPr>
        </p:pic>
        <p:sp>
          <p:nvSpPr>
            <p:cNvPr id="25" name="Frame 24">
              <a:extLst>
                <a:ext uri="{FF2B5EF4-FFF2-40B4-BE49-F238E27FC236}">
                  <a16:creationId xmlns:a16="http://schemas.microsoft.com/office/drawing/2014/main" id="{9549D8F5-AF61-6540-A607-6FC965053A72}"/>
                </a:ext>
              </a:extLst>
            </p:cNvPr>
            <p:cNvSpPr/>
            <p:nvPr/>
          </p:nvSpPr>
          <p:spPr>
            <a:xfrm>
              <a:off x="5716223" y="4110610"/>
              <a:ext cx="798653" cy="1053296"/>
            </a:xfrm>
            <a:prstGeom prst="frame">
              <a:avLst/>
            </a:prstGeom>
            <a:blipFill dpi="0" rotWithShape="1">
              <a:blip r:embed="rId3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>
                <a:solidFill>
                  <a:schemeClr val="tx1"/>
                </a:solidFill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69BD7AD-AF5E-7C4F-B31A-0AF70A263B2D}"/>
              </a:ext>
            </a:extLst>
          </p:cNvPr>
          <p:cNvGrpSpPr/>
          <p:nvPr/>
        </p:nvGrpSpPr>
        <p:grpSpPr>
          <a:xfrm>
            <a:off x="4211375" y="4139847"/>
            <a:ext cx="1042566" cy="1631180"/>
            <a:chOff x="4211375" y="4139847"/>
            <a:chExt cx="1042566" cy="163118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B19AAE1-9B79-094E-8411-FF2AECCFA509}"/>
                </a:ext>
              </a:extLst>
            </p:cNvPr>
            <p:cNvSpPr txBox="1"/>
            <p:nvPr/>
          </p:nvSpPr>
          <p:spPr>
            <a:xfrm>
              <a:off x="4211375" y="5463250"/>
              <a:ext cx="10425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L" sz="1400" dirty="0">
                  <a:latin typeface="Segoe Script" panose="020B0804020000000003" pitchFamily="34" charset="0"/>
                </a:rPr>
                <a:t>Valeria</a:t>
              </a: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FDAEA9E7-ED42-9D46-83CD-A88C81EBAA95}"/>
                </a:ext>
              </a:extLst>
            </p:cNvPr>
            <p:cNvPicPr>
              <a:picLocks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323107" y="4252563"/>
              <a:ext cx="576000" cy="831600"/>
            </a:xfrm>
            <a:prstGeom prst="rect">
              <a:avLst/>
            </a:prstGeom>
          </p:spPr>
        </p:pic>
        <p:sp>
          <p:nvSpPr>
            <p:cNvPr id="24" name="Frame 23">
              <a:extLst>
                <a:ext uri="{FF2B5EF4-FFF2-40B4-BE49-F238E27FC236}">
                  <a16:creationId xmlns:a16="http://schemas.microsoft.com/office/drawing/2014/main" id="{8C273516-10B2-AF49-9D5E-1DC2379DE7D5}"/>
                </a:ext>
              </a:extLst>
            </p:cNvPr>
            <p:cNvSpPr/>
            <p:nvPr/>
          </p:nvSpPr>
          <p:spPr>
            <a:xfrm>
              <a:off x="4211375" y="4139847"/>
              <a:ext cx="798653" cy="1053296"/>
            </a:xfrm>
            <a:prstGeom prst="frame">
              <a:avLst/>
            </a:prstGeom>
            <a:blipFill dpi="0" rotWithShape="1">
              <a:blip r:embed="rId3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81F1FB7-31AD-7D42-8A6F-B0DC93D41FB7}"/>
              </a:ext>
            </a:extLst>
          </p:cNvPr>
          <p:cNvGrpSpPr/>
          <p:nvPr/>
        </p:nvGrpSpPr>
        <p:grpSpPr>
          <a:xfrm>
            <a:off x="2856662" y="4139847"/>
            <a:ext cx="1042566" cy="1558899"/>
            <a:chOff x="2866199" y="4257237"/>
            <a:chExt cx="1042566" cy="155889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A34223E-8E26-4B43-9403-F1401C4E62CC}"/>
                </a:ext>
              </a:extLst>
            </p:cNvPr>
            <p:cNvSpPr txBox="1"/>
            <p:nvPr/>
          </p:nvSpPr>
          <p:spPr>
            <a:xfrm>
              <a:off x="2866199" y="5508359"/>
              <a:ext cx="10425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L" sz="1400" dirty="0">
                  <a:latin typeface="Segoe Script" panose="020B0804020000000003" pitchFamily="34" charset="0"/>
                </a:rPr>
                <a:t>Ignacia</a:t>
              </a: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B438C75E-D37B-F74A-9769-0D36A05C0252}"/>
                </a:ext>
              </a:extLst>
            </p:cNvPr>
            <p:cNvPicPr>
              <a:picLocks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983713" y="4349856"/>
              <a:ext cx="703795" cy="868057"/>
            </a:xfrm>
            <a:prstGeom prst="rect">
              <a:avLst/>
            </a:prstGeom>
          </p:spPr>
        </p:pic>
        <p:sp>
          <p:nvSpPr>
            <p:cNvPr id="23" name="Frame 22">
              <a:extLst>
                <a:ext uri="{FF2B5EF4-FFF2-40B4-BE49-F238E27FC236}">
                  <a16:creationId xmlns:a16="http://schemas.microsoft.com/office/drawing/2014/main" id="{19BE0C77-F4B9-7C44-995B-BCD4182D0D7F}"/>
                </a:ext>
              </a:extLst>
            </p:cNvPr>
            <p:cNvSpPr/>
            <p:nvPr/>
          </p:nvSpPr>
          <p:spPr>
            <a:xfrm>
              <a:off x="2910947" y="4257237"/>
              <a:ext cx="798653" cy="1053296"/>
            </a:xfrm>
            <a:prstGeom prst="frame">
              <a:avLst/>
            </a:prstGeom>
            <a:blipFill dpi="0" rotWithShape="1">
              <a:blip r:embed="rId3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>
                <a:solidFill>
                  <a:schemeClr val="tx1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557701D-7CAF-654D-8FAD-99FB07633F1E}"/>
              </a:ext>
            </a:extLst>
          </p:cNvPr>
          <p:cNvGrpSpPr/>
          <p:nvPr/>
        </p:nvGrpSpPr>
        <p:grpSpPr>
          <a:xfrm>
            <a:off x="1730080" y="4152565"/>
            <a:ext cx="893511" cy="1618463"/>
            <a:chOff x="1730080" y="4152565"/>
            <a:chExt cx="893511" cy="161846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1F93CF2-1C0F-6142-8AC2-A4540BFE4049}"/>
                </a:ext>
              </a:extLst>
            </p:cNvPr>
            <p:cNvSpPr txBox="1"/>
            <p:nvPr/>
          </p:nvSpPr>
          <p:spPr>
            <a:xfrm>
              <a:off x="1785764" y="5463251"/>
              <a:ext cx="8378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L" sz="1400" dirty="0">
                  <a:latin typeface="Segoe Script" panose="020B0804020000000003" pitchFamily="34" charset="0"/>
                </a:rPr>
                <a:t>Mar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531DC9B-A5FF-E44C-8F75-2F0D90CE8F2A}"/>
                </a:ext>
              </a:extLst>
            </p:cNvPr>
            <p:cNvPicPr>
              <a:picLocks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832084" y="4262730"/>
              <a:ext cx="576000" cy="831600"/>
            </a:xfrm>
            <a:prstGeom prst="rect">
              <a:avLst/>
            </a:prstGeom>
          </p:spPr>
        </p:pic>
        <p:sp>
          <p:nvSpPr>
            <p:cNvPr id="22" name="Frame 21">
              <a:extLst>
                <a:ext uri="{FF2B5EF4-FFF2-40B4-BE49-F238E27FC236}">
                  <a16:creationId xmlns:a16="http://schemas.microsoft.com/office/drawing/2014/main" id="{703818A7-CF88-B74F-903E-0F50E3B8BED7}"/>
                </a:ext>
              </a:extLst>
            </p:cNvPr>
            <p:cNvSpPr/>
            <p:nvPr/>
          </p:nvSpPr>
          <p:spPr>
            <a:xfrm>
              <a:off x="1730080" y="4152565"/>
              <a:ext cx="798653" cy="1053296"/>
            </a:xfrm>
            <a:prstGeom prst="frame">
              <a:avLst/>
            </a:prstGeom>
            <a:blipFill dpi="0" rotWithShape="1">
              <a:blip r:embed="rId3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0787E27-D200-1445-80E5-88EC4F9ACD34}"/>
              </a:ext>
            </a:extLst>
          </p:cNvPr>
          <p:cNvGrpSpPr/>
          <p:nvPr/>
        </p:nvGrpSpPr>
        <p:grpSpPr>
          <a:xfrm>
            <a:off x="310388" y="4119214"/>
            <a:ext cx="1118883" cy="1602750"/>
            <a:chOff x="310388" y="4119214"/>
            <a:chExt cx="1118883" cy="160275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385DB75-08F6-2040-98DB-FDE97B2355EB}"/>
                </a:ext>
              </a:extLst>
            </p:cNvPr>
            <p:cNvSpPr txBox="1"/>
            <p:nvPr/>
          </p:nvSpPr>
          <p:spPr>
            <a:xfrm>
              <a:off x="310388" y="5414187"/>
              <a:ext cx="11188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L" sz="1400" dirty="0">
                  <a:latin typeface="Segoe Script" panose="020B0804020000000003" pitchFamily="34" charset="0"/>
                </a:rPr>
                <a:t>Miel</a:t>
              </a: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7F669FFE-0CE0-B14D-A391-ED0203419FE8}"/>
                </a:ext>
              </a:extLst>
            </p:cNvPr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46190" y="4208556"/>
              <a:ext cx="666241" cy="885773"/>
            </a:xfrm>
            <a:prstGeom prst="rect">
              <a:avLst/>
            </a:prstGeom>
          </p:spPr>
        </p:pic>
        <p:sp>
          <p:nvSpPr>
            <p:cNvPr id="21" name="Frame 20">
              <a:extLst>
                <a:ext uri="{FF2B5EF4-FFF2-40B4-BE49-F238E27FC236}">
                  <a16:creationId xmlns:a16="http://schemas.microsoft.com/office/drawing/2014/main" id="{E4AD152E-B7E6-0A4B-AF34-1CD40426C809}"/>
                </a:ext>
              </a:extLst>
            </p:cNvPr>
            <p:cNvSpPr/>
            <p:nvPr/>
          </p:nvSpPr>
          <p:spPr>
            <a:xfrm>
              <a:off x="361656" y="4119214"/>
              <a:ext cx="798653" cy="1053296"/>
            </a:xfrm>
            <a:prstGeom prst="frame">
              <a:avLst/>
            </a:prstGeom>
            <a:blipFill dpi="0" rotWithShape="1">
              <a:blip r:embed="rId3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>
                <a:solidFill>
                  <a:schemeClr val="tx1"/>
                </a:solidFill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540CA40-CA67-8747-855E-83A032E3C8BB}"/>
              </a:ext>
            </a:extLst>
          </p:cNvPr>
          <p:cNvGrpSpPr/>
          <p:nvPr/>
        </p:nvGrpSpPr>
        <p:grpSpPr>
          <a:xfrm>
            <a:off x="8376683" y="2330681"/>
            <a:ext cx="1124679" cy="1535299"/>
            <a:chOff x="8376683" y="2330681"/>
            <a:chExt cx="1124679" cy="153529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79D1953-0EA8-AD44-8062-3ACA602FAA9C}"/>
                </a:ext>
              </a:extLst>
            </p:cNvPr>
            <p:cNvSpPr txBox="1"/>
            <p:nvPr/>
          </p:nvSpPr>
          <p:spPr>
            <a:xfrm>
              <a:off x="8376683" y="3558203"/>
              <a:ext cx="1124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L" sz="1400" dirty="0">
                  <a:latin typeface="Segoe Script" panose="020B0804020000000003" pitchFamily="34" charset="0"/>
                </a:rPr>
                <a:t>Gabriela</a:t>
              </a: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A2B0A4C8-1BB3-8A44-92E1-446784FD1AFD}"/>
                </a:ext>
              </a:extLst>
            </p:cNvPr>
            <p:cNvPicPr>
              <a:picLocks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507792" y="2428366"/>
              <a:ext cx="576000" cy="831600"/>
            </a:xfrm>
            <a:prstGeom prst="rect">
              <a:avLst/>
            </a:prstGeom>
          </p:spPr>
        </p:pic>
        <p:sp>
          <p:nvSpPr>
            <p:cNvPr id="20" name="Frame 19">
              <a:extLst>
                <a:ext uri="{FF2B5EF4-FFF2-40B4-BE49-F238E27FC236}">
                  <a16:creationId xmlns:a16="http://schemas.microsoft.com/office/drawing/2014/main" id="{DC6B083D-C8DE-6548-A740-CD0D3CD49E41}"/>
                </a:ext>
              </a:extLst>
            </p:cNvPr>
            <p:cNvSpPr/>
            <p:nvPr/>
          </p:nvSpPr>
          <p:spPr>
            <a:xfrm>
              <a:off x="8378567" y="2330681"/>
              <a:ext cx="798653" cy="1053296"/>
            </a:xfrm>
            <a:prstGeom prst="frame">
              <a:avLst/>
            </a:prstGeom>
            <a:blipFill dpi="0" rotWithShape="1">
              <a:blip r:embed="rId3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ECF7C6F-55C9-1C4A-81B0-2F16EB4CCEF7}"/>
              </a:ext>
            </a:extLst>
          </p:cNvPr>
          <p:cNvGrpSpPr/>
          <p:nvPr/>
        </p:nvGrpSpPr>
        <p:grpSpPr>
          <a:xfrm>
            <a:off x="1489444" y="2356822"/>
            <a:ext cx="1303186" cy="1537504"/>
            <a:chOff x="1573202" y="2328476"/>
            <a:chExt cx="1303186" cy="153750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8EDC27A-37F5-A64E-A236-60FF704FEC2A}"/>
                </a:ext>
              </a:extLst>
            </p:cNvPr>
            <p:cNvSpPr txBox="1"/>
            <p:nvPr/>
          </p:nvSpPr>
          <p:spPr>
            <a:xfrm>
              <a:off x="1573202" y="3558203"/>
              <a:ext cx="13031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L" sz="1400" dirty="0">
                  <a:latin typeface="Segoe Script" panose="020B0804020000000003" pitchFamily="34" charset="0"/>
                </a:rPr>
                <a:t>Gianfranco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D412E8D-5330-E14A-94D5-1CEBAB34046C}"/>
                </a:ext>
              </a:extLst>
            </p:cNvPr>
            <p:cNvPicPr>
              <a:picLocks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858542" y="2436711"/>
              <a:ext cx="576000" cy="828000"/>
            </a:xfrm>
            <a:prstGeom prst="rect">
              <a:avLst/>
            </a:prstGeom>
          </p:spPr>
        </p:pic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8D55CD72-BBCF-7D44-B172-7C9F73C01BDD}"/>
                </a:ext>
              </a:extLst>
            </p:cNvPr>
            <p:cNvSpPr/>
            <p:nvPr/>
          </p:nvSpPr>
          <p:spPr>
            <a:xfrm>
              <a:off x="1747216" y="2328476"/>
              <a:ext cx="798653" cy="1053296"/>
            </a:xfrm>
            <a:prstGeom prst="frame">
              <a:avLst/>
            </a:prstGeom>
            <a:blipFill dpi="0" rotWithShape="1">
              <a:blip r:embed="rId3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>
                <a:solidFill>
                  <a:schemeClr val="tx1"/>
                </a:solidFill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7BABC43-E2E1-3744-A78F-48F0FC91496A}"/>
              </a:ext>
            </a:extLst>
          </p:cNvPr>
          <p:cNvGrpSpPr/>
          <p:nvPr/>
        </p:nvGrpSpPr>
        <p:grpSpPr>
          <a:xfrm>
            <a:off x="2979752" y="2327537"/>
            <a:ext cx="1042566" cy="1516422"/>
            <a:chOff x="2979752" y="2327537"/>
            <a:chExt cx="1042566" cy="151642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A4215E6-0E0C-8E4B-9FF5-FA7797A43753}"/>
                </a:ext>
              </a:extLst>
            </p:cNvPr>
            <p:cNvSpPr txBox="1"/>
            <p:nvPr/>
          </p:nvSpPr>
          <p:spPr>
            <a:xfrm>
              <a:off x="2979752" y="3536182"/>
              <a:ext cx="10425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L" sz="1400" dirty="0">
                  <a:latin typeface="Segoe Script" panose="020B0804020000000003" pitchFamily="34" charset="0"/>
                </a:rPr>
                <a:t>Lucía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F54DA841-B2CF-E249-B058-518851F7E1BA}"/>
                </a:ext>
              </a:extLst>
            </p:cNvPr>
            <p:cNvPicPr>
              <a:picLocks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147849" y="2428366"/>
              <a:ext cx="576000" cy="831600"/>
            </a:xfrm>
            <a:prstGeom prst="rect">
              <a:avLst/>
            </a:prstGeom>
          </p:spPr>
        </p:pic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0D410C88-2467-3E45-83E6-ADC297520046}"/>
                </a:ext>
              </a:extLst>
            </p:cNvPr>
            <p:cNvSpPr/>
            <p:nvPr/>
          </p:nvSpPr>
          <p:spPr>
            <a:xfrm>
              <a:off x="3032706" y="2327537"/>
              <a:ext cx="798653" cy="1053296"/>
            </a:xfrm>
            <a:prstGeom prst="frame">
              <a:avLst/>
            </a:prstGeom>
            <a:blipFill dpi="0" rotWithShape="1">
              <a:blip r:embed="rId3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1B435D8-C4A6-FB4C-8E4A-C6C299B0C866}"/>
              </a:ext>
            </a:extLst>
          </p:cNvPr>
          <p:cNvGrpSpPr/>
          <p:nvPr/>
        </p:nvGrpSpPr>
        <p:grpSpPr>
          <a:xfrm>
            <a:off x="6864066" y="344846"/>
            <a:ext cx="873705" cy="1493448"/>
            <a:chOff x="6864066" y="344846"/>
            <a:chExt cx="873705" cy="149344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B09B1CC-9368-BA4E-AA45-9D9D51D030A1}"/>
                </a:ext>
              </a:extLst>
            </p:cNvPr>
            <p:cNvSpPr txBox="1"/>
            <p:nvPr/>
          </p:nvSpPr>
          <p:spPr>
            <a:xfrm>
              <a:off x="6864066" y="1521340"/>
              <a:ext cx="8737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L" sz="1400" dirty="0">
                  <a:latin typeface="Segoe Script" panose="020B0804020000000003" pitchFamily="34" charset="0"/>
                </a:rPr>
                <a:t>Franco</a:t>
              </a:r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D4E7EE66-19E7-3C4D-A353-1EB27477FD1E}"/>
                </a:ext>
              </a:extLst>
            </p:cNvPr>
            <p:cNvPicPr>
              <a:picLocks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050444" y="445722"/>
              <a:ext cx="576000" cy="831600"/>
            </a:xfrm>
            <a:prstGeom prst="rect">
              <a:avLst/>
            </a:prstGeom>
          </p:spPr>
        </p:pic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1363BA89-7CAF-FC43-AD26-39596A794EB3}"/>
                </a:ext>
              </a:extLst>
            </p:cNvPr>
            <p:cNvSpPr/>
            <p:nvPr/>
          </p:nvSpPr>
          <p:spPr>
            <a:xfrm>
              <a:off x="6939118" y="344846"/>
              <a:ext cx="798653" cy="1053296"/>
            </a:xfrm>
            <a:prstGeom prst="frame">
              <a:avLst/>
            </a:prstGeom>
            <a:blipFill dpi="0" rotWithShape="1">
              <a:blip r:embed="rId3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 dirty="0">
                <a:solidFill>
                  <a:schemeClr val="tx1"/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1EB8132-76F7-6B42-9BEF-D3BFD42A118A}"/>
                </a:ext>
              </a:extLst>
            </p:cNvPr>
            <p:cNvSpPr txBox="1"/>
            <p:nvPr/>
          </p:nvSpPr>
          <p:spPr>
            <a:xfrm>
              <a:off x="6864066" y="1530517"/>
              <a:ext cx="8737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L" sz="1400" dirty="0">
                  <a:latin typeface="Segoe Script" panose="020B0804020000000003" pitchFamily="34" charset="0"/>
                </a:rPr>
                <a:t>Franco</a:t>
              </a:r>
            </a:p>
          </p:txBody>
        </p:sp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F3C79489-DE55-6641-83C4-689CA2BDD21F}"/>
                </a:ext>
              </a:extLst>
            </p:cNvPr>
            <p:cNvPicPr>
              <a:picLocks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022427" y="477826"/>
              <a:ext cx="632033" cy="831600"/>
            </a:xfrm>
            <a:prstGeom prst="rect">
              <a:avLst/>
            </a:prstGeom>
          </p:spPr>
        </p:pic>
        <p:sp>
          <p:nvSpPr>
            <p:cNvPr id="110" name="Frame 109">
              <a:extLst>
                <a:ext uri="{FF2B5EF4-FFF2-40B4-BE49-F238E27FC236}">
                  <a16:creationId xmlns:a16="http://schemas.microsoft.com/office/drawing/2014/main" id="{BD5C4149-A49C-E248-8C4F-D3F5FFC08D93}"/>
                </a:ext>
              </a:extLst>
            </p:cNvPr>
            <p:cNvSpPr/>
            <p:nvPr/>
          </p:nvSpPr>
          <p:spPr>
            <a:xfrm>
              <a:off x="6939118" y="354023"/>
              <a:ext cx="798653" cy="1053296"/>
            </a:xfrm>
            <a:prstGeom prst="frame">
              <a:avLst/>
            </a:prstGeom>
            <a:blipFill dpi="0" rotWithShape="1">
              <a:blip r:embed="rId3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3" name="Picture 122">
            <a:extLst>
              <a:ext uri="{FF2B5EF4-FFF2-40B4-BE49-F238E27FC236}">
                <a16:creationId xmlns:a16="http://schemas.microsoft.com/office/drawing/2014/main" id="{7F87A20F-D121-B84F-BA69-89965CF4DA7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1202239">
            <a:off x="9038871" y="6158110"/>
            <a:ext cx="707886" cy="707886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5FFEEADC-2A89-224A-916B-695243DF95A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1525985">
            <a:off x="69040" y="6139156"/>
            <a:ext cx="707886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6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A86D32-9443-D149-AD00-67FC2FEB15DD}"/>
              </a:ext>
            </a:extLst>
          </p:cNvPr>
          <p:cNvPicPr/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15" y="24790"/>
            <a:ext cx="1002338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0E80C2-411E-E443-8F8F-644AD05AB9E3}"/>
              </a:ext>
            </a:extLst>
          </p:cNvPr>
          <p:cNvSpPr txBox="1"/>
          <p:nvPr/>
        </p:nvSpPr>
        <p:spPr>
          <a:xfrm>
            <a:off x="1979271" y="6150114"/>
            <a:ext cx="5092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L" sz="4000" dirty="0">
                <a:solidFill>
                  <a:schemeClr val="accent1">
                    <a:lumMod val="75000"/>
                  </a:schemeClr>
                </a:solidFill>
                <a:latin typeface="Apple Casual" pitchFamily="2" charset="77"/>
              </a:rPr>
              <a:t>    Curso </a:t>
            </a:r>
            <a:r>
              <a:rPr lang="en-CL" sz="4000" dirty="0">
                <a:solidFill>
                  <a:schemeClr val="accent4">
                    <a:lumMod val="75000"/>
                  </a:schemeClr>
                </a:solidFill>
                <a:latin typeface="Segoe Script" panose="020B0804020000000003" pitchFamily="34" charset="0"/>
              </a:rPr>
              <a:t>2021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C763CC3-0306-0347-98FB-E17E042ABBC3}"/>
              </a:ext>
            </a:extLst>
          </p:cNvPr>
          <p:cNvGrpSpPr/>
          <p:nvPr/>
        </p:nvGrpSpPr>
        <p:grpSpPr>
          <a:xfrm>
            <a:off x="1039941" y="862654"/>
            <a:ext cx="1506651" cy="2103795"/>
            <a:chOff x="1283998" y="1068048"/>
            <a:chExt cx="1506651" cy="2103795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D69B4A88-5FBB-714A-9D77-C77AA300B68A}"/>
                </a:ext>
              </a:extLst>
            </p:cNvPr>
            <p:cNvGrpSpPr/>
            <p:nvPr/>
          </p:nvGrpSpPr>
          <p:grpSpPr>
            <a:xfrm>
              <a:off x="1283998" y="1068048"/>
              <a:ext cx="1497397" cy="1497397"/>
              <a:chOff x="-50223" y="479576"/>
              <a:chExt cx="1497397" cy="1497397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92446E35-F8A0-B241-B0C0-6DF47E0B31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8920196">
                <a:off x="-50223" y="479576"/>
                <a:ext cx="1497397" cy="1497397"/>
              </a:xfrm>
              <a:prstGeom prst="rect">
                <a:avLst/>
              </a:prstGeom>
            </p:spPr>
          </p:pic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8C230DFB-6C8B-244B-9D26-2E2AF7C509E1}"/>
                  </a:ext>
                </a:extLst>
              </p:cNvPr>
              <p:cNvGrpSpPr/>
              <p:nvPr/>
            </p:nvGrpSpPr>
            <p:grpSpPr>
              <a:xfrm>
                <a:off x="325747" y="523198"/>
                <a:ext cx="725125" cy="888112"/>
                <a:chOff x="6950445" y="620337"/>
                <a:chExt cx="764148" cy="651415"/>
              </a:xfrm>
            </p:grpSpPr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D0D8EC6B-39AA-6E4E-8529-9BD7745E18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1390326">
                  <a:off x="7047482" y="701929"/>
                  <a:ext cx="556689" cy="484806"/>
                </a:xfrm>
                <a:prstGeom prst="rect">
                  <a:avLst/>
                </a:prstGeom>
              </p:spPr>
            </p:pic>
            <p:sp>
              <p:nvSpPr>
                <p:cNvPr id="44" name="Donut 43">
                  <a:extLst>
                    <a:ext uri="{FF2B5EF4-FFF2-40B4-BE49-F238E27FC236}">
                      <a16:creationId xmlns:a16="http://schemas.microsoft.com/office/drawing/2014/main" id="{FF45E276-AA69-C942-AC1F-F4891A9C6951}"/>
                    </a:ext>
                  </a:extLst>
                </p:cNvPr>
                <p:cNvSpPr/>
                <p:nvPr/>
              </p:nvSpPr>
              <p:spPr>
                <a:xfrm>
                  <a:off x="6950445" y="620337"/>
                  <a:ext cx="764148" cy="651415"/>
                </a:xfrm>
                <a:prstGeom prst="donut">
                  <a:avLst>
                    <a:gd name="adj" fmla="val 12356"/>
                  </a:avLst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L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34970DD-1211-A44B-8CB3-DB7BBF2D7098}"/>
                </a:ext>
              </a:extLst>
            </p:cNvPr>
            <p:cNvSpPr txBox="1"/>
            <p:nvPr/>
          </p:nvSpPr>
          <p:spPr>
            <a:xfrm>
              <a:off x="1584552" y="2864066"/>
              <a:ext cx="1206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L" sz="1400" dirty="0">
                  <a:latin typeface="Segoe Script" panose="020B0804020000000003" pitchFamily="34" charset="0"/>
                </a:rPr>
                <a:t>Diego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5D2FDE9-D03C-AE46-AA8F-4E81BB5DFEA0}"/>
              </a:ext>
            </a:extLst>
          </p:cNvPr>
          <p:cNvGrpSpPr/>
          <p:nvPr/>
        </p:nvGrpSpPr>
        <p:grpSpPr>
          <a:xfrm>
            <a:off x="4336663" y="919830"/>
            <a:ext cx="2005166" cy="2145222"/>
            <a:chOff x="4306078" y="1056566"/>
            <a:chExt cx="2005166" cy="2145222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19D1F254-8208-8648-BB57-4665FF0A0166}"/>
                </a:ext>
              </a:extLst>
            </p:cNvPr>
            <p:cNvGrpSpPr/>
            <p:nvPr/>
          </p:nvGrpSpPr>
          <p:grpSpPr>
            <a:xfrm>
              <a:off x="4306078" y="1056566"/>
              <a:ext cx="1497397" cy="1497397"/>
              <a:chOff x="1968313" y="471072"/>
              <a:chExt cx="1497397" cy="1497397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94C994F-7FEE-BC40-BA85-FC3098780F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8920196">
                <a:off x="1968313" y="471072"/>
                <a:ext cx="1497397" cy="1497397"/>
              </a:xfrm>
              <a:prstGeom prst="rect">
                <a:avLst/>
              </a:prstGeom>
            </p:spPr>
          </p:pic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260343C1-35F1-D44A-8CDF-1B424F2DA290}"/>
                  </a:ext>
                </a:extLst>
              </p:cNvPr>
              <p:cNvGrpSpPr/>
              <p:nvPr/>
            </p:nvGrpSpPr>
            <p:grpSpPr>
              <a:xfrm>
                <a:off x="2403739" y="520292"/>
                <a:ext cx="715446" cy="888112"/>
                <a:chOff x="6076281" y="961487"/>
                <a:chExt cx="756213" cy="658537"/>
              </a:xfrm>
            </p:grpSpPr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71C92B2B-7D92-984B-A965-31DE1B521B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850436">
                  <a:off x="6176706" y="1065939"/>
                  <a:ext cx="540676" cy="449632"/>
                </a:xfrm>
                <a:prstGeom prst="rect">
                  <a:avLst/>
                </a:prstGeom>
              </p:spPr>
            </p:pic>
            <p:sp>
              <p:nvSpPr>
                <p:cNvPr id="68" name="Donut 67">
                  <a:extLst>
                    <a:ext uri="{FF2B5EF4-FFF2-40B4-BE49-F238E27FC236}">
                      <a16:creationId xmlns:a16="http://schemas.microsoft.com/office/drawing/2014/main" id="{A955D8C8-A3B9-F044-BEA6-4F8763EA6A90}"/>
                    </a:ext>
                  </a:extLst>
                </p:cNvPr>
                <p:cNvSpPr/>
                <p:nvPr/>
              </p:nvSpPr>
              <p:spPr>
                <a:xfrm>
                  <a:off x="6076281" y="961487"/>
                  <a:ext cx="756213" cy="658537"/>
                </a:xfrm>
                <a:prstGeom prst="donut">
                  <a:avLst>
                    <a:gd name="adj" fmla="val 12356"/>
                  </a:avLst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L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BDACDBC-C6B0-874C-8192-49E3633A62B2}"/>
                </a:ext>
              </a:extLst>
            </p:cNvPr>
            <p:cNvSpPr txBox="1"/>
            <p:nvPr/>
          </p:nvSpPr>
          <p:spPr>
            <a:xfrm>
              <a:off x="4573508" y="2894011"/>
              <a:ext cx="17377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L" sz="1400" dirty="0">
                  <a:latin typeface="Segoe Script" panose="020B0804020000000003" pitchFamily="34" charset="0"/>
                </a:rPr>
                <a:t>Martín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177113D-CEF9-3245-AECA-76849EF3A469}"/>
              </a:ext>
            </a:extLst>
          </p:cNvPr>
          <p:cNvGrpSpPr/>
          <p:nvPr/>
        </p:nvGrpSpPr>
        <p:grpSpPr>
          <a:xfrm>
            <a:off x="7393769" y="939248"/>
            <a:ext cx="2298860" cy="2181090"/>
            <a:chOff x="7629007" y="1068049"/>
            <a:chExt cx="2298860" cy="2181090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DA202D95-4DC5-654F-9648-396293CF5772}"/>
                </a:ext>
              </a:extLst>
            </p:cNvPr>
            <p:cNvGrpSpPr/>
            <p:nvPr/>
          </p:nvGrpSpPr>
          <p:grpSpPr>
            <a:xfrm>
              <a:off x="7629007" y="1068049"/>
              <a:ext cx="1497397" cy="1497397"/>
              <a:chOff x="4033264" y="617113"/>
              <a:chExt cx="1497397" cy="1497397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97A8F59A-7895-D84E-BEFE-F82CCA45DD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8920196">
                <a:off x="4033264" y="617113"/>
                <a:ext cx="1497397" cy="1497397"/>
              </a:xfrm>
              <a:prstGeom prst="rect">
                <a:avLst/>
              </a:prstGeom>
            </p:spPr>
          </p:pic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C8464797-1989-9645-8036-9A2D30F51DB0}"/>
                  </a:ext>
                </a:extLst>
              </p:cNvPr>
              <p:cNvGrpSpPr/>
              <p:nvPr/>
            </p:nvGrpSpPr>
            <p:grpSpPr>
              <a:xfrm>
                <a:off x="4467391" y="692524"/>
                <a:ext cx="611882" cy="792358"/>
                <a:chOff x="6940979" y="1966061"/>
                <a:chExt cx="764148" cy="750865"/>
              </a:xfrm>
            </p:grpSpPr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F9B9EC41-75E5-184E-A906-D4D1FDE2A9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694512">
                  <a:off x="7067664" y="2072857"/>
                  <a:ext cx="506573" cy="528181"/>
                </a:xfrm>
                <a:prstGeom prst="rect">
                  <a:avLst/>
                </a:prstGeom>
              </p:spPr>
            </p:pic>
            <p:sp>
              <p:nvSpPr>
                <p:cNvPr id="60" name="Donut 59">
                  <a:extLst>
                    <a:ext uri="{FF2B5EF4-FFF2-40B4-BE49-F238E27FC236}">
                      <a16:creationId xmlns:a16="http://schemas.microsoft.com/office/drawing/2014/main" id="{813B4D2D-A7E4-C144-9666-8878E1A7202A}"/>
                    </a:ext>
                  </a:extLst>
                </p:cNvPr>
                <p:cNvSpPr/>
                <p:nvPr/>
              </p:nvSpPr>
              <p:spPr>
                <a:xfrm>
                  <a:off x="6940979" y="1966061"/>
                  <a:ext cx="764148" cy="750865"/>
                </a:xfrm>
                <a:prstGeom prst="donut">
                  <a:avLst>
                    <a:gd name="adj" fmla="val 12356"/>
                  </a:avLst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L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BA7DA97-638F-C84F-AFB7-161AD6BF458F}"/>
                </a:ext>
              </a:extLst>
            </p:cNvPr>
            <p:cNvSpPr txBox="1"/>
            <p:nvPr/>
          </p:nvSpPr>
          <p:spPr>
            <a:xfrm>
              <a:off x="8024116" y="2941362"/>
              <a:ext cx="19037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L" sz="1400" dirty="0">
                  <a:latin typeface="Segoe Script" panose="020B0804020000000003" pitchFamily="34" charset="0"/>
                </a:rPr>
                <a:t>Matias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4DA0562-7B39-514C-9A84-018D263944DF}"/>
              </a:ext>
            </a:extLst>
          </p:cNvPr>
          <p:cNvGrpSpPr/>
          <p:nvPr/>
        </p:nvGrpSpPr>
        <p:grpSpPr>
          <a:xfrm>
            <a:off x="929085" y="3689681"/>
            <a:ext cx="2028915" cy="2011405"/>
            <a:chOff x="1233935" y="3935237"/>
            <a:chExt cx="2028915" cy="2011405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B0EC133-C901-A34B-A5CA-1FC4F7E57C2F}"/>
                </a:ext>
              </a:extLst>
            </p:cNvPr>
            <p:cNvGrpSpPr/>
            <p:nvPr/>
          </p:nvGrpSpPr>
          <p:grpSpPr>
            <a:xfrm>
              <a:off x="1233935" y="3935237"/>
              <a:ext cx="1497397" cy="1497397"/>
              <a:chOff x="-60390" y="3142029"/>
              <a:chExt cx="1497397" cy="1497397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F099A77C-143A-C84F-88E8-39E1165190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8920196">
                <a:off x="-60390" y="3142029"/>
                <a:ext cx="1497397" cy="1497397"/>
              </a:xfrm>
              <a:prstGeom prst="rect">
                <a:avLst/>
              </a:prstGeom>
            </p:spPr>
          </p:pic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AA59468C-79ED-5840-904B-C1CE9610C68E}"/>
                  </a:ext>
                </a:extLst>
              </p:cNvPr>
              <p:cNvGrpSpPr/>
              <p:nvPr/>
            </p:nvGrpSpPr>
            <p:grpSpPr>
              <a:xfrm>
                <a:off x="306236" y="3258209"/>
                <a:ext cx="725125" cy="780185"/>
                <a:chOff x="1942476" y="3247219"/>
                <a:chExt cx="764148" cy="709373"/>
              </a:xfrm>
            </p:grpSpPr>
            <p:pic>
              <p:nvPicPr>
                <p:cNvPr id="71" name="Picture 70">
                  <a:extLst>
                    <a:ext uri="{FF2B5EF4-FFF2-40B4-BE49-F238E27FC236}">
                      <a16:creationId xmlns:a16="http://schemas.microsoft.com/office/drawing/2014/main" id="{E0822206-F62B-4D49-8811-881C3B830C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48094" y="3336316"/>
                  <a:ext cx="545761" cy="478939"/>
                </a:xfrm>
                <a:prstGeom prst="rect">
                  <a:avLst/>
                </a:prstGeom>
              </p:spPr>
            </p:pic>
            <p:sp>
              <p:nvSpPr>
                <p:cNvPr id="62" name="Donut 61">
                  <a:extLst>
                    <a:ext uri="{FF2B5EF4-FFF2-40B4-BE49-F238E27FC236}">
                      <a16:creationId xmlns:a16="http://schemas.microsoft.com/office/drawing/2014/main" id="{44B62B67-3483-964D-A080-EC815800AB87}"/>
                    </a:ext>
                  </a:extLst>
                </p:cNvPr>
                <p:cNvSpPr/>
                <p:nvPr/>
              </p:nvSpPr>
              <p:spPr>
                <a:xfrm>
                  <a:off x="1942476" y="3247219"/>
                  <a:ext cx="764148" cy="709373"/>
                </a:xfrm>
                <a:prstGeom prst="donut">
                  <a:avLst>
                    <a:gd name="adj" fmla="val 12356"/>
                  </a:avLst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L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B57E5C1-9903-8346-AF51-9DEB405D8719}"/>
                </a:ext>
              </a:extLst>
            </p:cNvPr>
            <p:cNvSpPr txBox="1"/>
            <p:nvPr/>
          </p:nvSpPr>
          <p:spPr>
            <a:xfrm>
              <a:off x="1403104" y="5638865"/>
              <a:ext cx="18597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L" sz="1400" dirty="0">
                  <a:latin typeface="Segoe Script" panose="020B0804020000000003" pitchFamily="34" charset="0"/>
                </a:rPr>
                <a:t>Florencia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4B08F55-B0FC-7944-A356-ABBC3CDC6378}"/>
              </a:ext>
            </a:extLst>
          </p:cNvPr>
          <p:cNvGrpSpPr/>
          <p:nvPr/>
        </p:nvGrpSpPr>
        <p:grpSpPr>
          <a:xfrm>
            <a:off x="4373949" y="3854222"/>
            <a:ext cx="2208133" cy="2001066"/>
            <a:chOff x="4343580" y="3893424"/>
            <a:chExt cx="2208133" cy="2001066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C09CD24-DE61-3B47-BB9B-2754B2A2F060}"/>
                </a:ext>
              </a:extLst>
            </p:cNvPr>
            <p:cNvGrpSpPr/>
            <p:nvPr/>
          </p:nvGrpSpPr>
          <p:grpSpPr>
            <a:xfrm>
              <a:off x="4343580" y="3893424"/>
              <a:ext cx="1497397" cy="1497397"/>
              <a:chOff x="3454380" y="3283814"/>
              <a:chExt cx="1497397" cy="1497397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0CBEF74C-8E34-7447-BF9F-DC64035F3A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8920196">
                <a:off x="3454380" y="3283814"/>
                <a:ext cx="1497397" cy="1497397"/>
              </a:xfrm>
              <a:prstGeom prst="rect">
                <a:avLst/>
              </a:prstGeom>
            </p:spPr>
          </p:pic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9FDE0CD8-E2E8-7649-ADA2-A9C7B5FDF035}"/>
                  </a:ext>
                </a:extLst>
              </p:cNvPr>
              <p:cNvGrpSpPr/>
              <p:nvPr/>
            </p:nvGrpSpPr>
            <p:grpSpPr>
              <a:xfrm>
                <a:off x="3844221" y="3429001"/>
                <a:ext cx="708955" cy="751176"/>
                <a:chOff x="5500282" y="2489804"/>
                <a:chExt cx="764148" cy="689952"/>
              </a:xfrm>
            </p:grpSpPr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3359E375-DD52-3A4D-A1BC-A667A55869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11441" y="2578899"/>
                  <a:ext cx="541830" cy="473223"/>
                </a:xfrm>
                <a:prstGeom prst="rect">
                  <a:avLst/>
                </a:prstGeom>
              </p:spPr>
            </p:pic>
            <p:sp>
              <p:nvSpPr>
                <p:cNvPr id="59" name="Donut 58">
                  <a:extLst>
                    <a:ext uri="{FF2B5EF4-FFF2-40B4-BE49-F238E27FC236}">
                      <a16:creationId xmlns:a16="http://schemas.microsoft.com/office/drawing/2014/main" id="{E75C8286-C4B8-B74A-98C0-4C02C96FB64C}"/>
                    </a:ext>
                  </a:extLst>
                </p:cNvPr>
                <p:cNvSpPr/>
                <p:nvPr/>
              </p:nvSpPr>
              <p:spPr>
                <a:xfrm>
                  <a:off x="5500282" y="2489804"/>
                  <a:ext cx="764148" cy="689952"/>
                </a:xfrm>
                <a:prstGeom prst="donut">
                  <a:avLst>
                    <a:gd name="adj" fmla="val 12356"/>
                  </a:avLst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L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610134D-1523-CF4F-B99E-AF751BE4032B}"/>
                </a:ext>
              </a:extLst>
            </p:cNvPr>
            <p:cNvSpPr txBox="1"/>
            <p:nvPr/>
          </p:nvSpPr>
          <p:spPr>
            <a:xfrm>
              <a:off x="4501236" y="5586713"/>
              <a:ext cx="2050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L" sz="1400" dirty="0">
                  <a:latin typeface="Segoe Script" panose="020B0804020000000003" pitchFamily="34" charset="0"/>
                </a:rPr>
                <a:t>Martína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8DE074A-72EC-1144-A0FE-1152F22B3658}"/>
              </a:ext>
            </a:extLst>
          </p:cNvPr>
          <p:cNvGrpSpPr/>
          <p:nvPr/>
        </p:nvGrpSpPr>
        <p:grpSpPr>
          <a:xfrm>
            <a:off x="7518427" y="3946943"/>
            <a:ext cx="1453194" cy="1947547"/>
            <a:chOff x="7640794" y="4038611"/>
            <a:chExt cx="1453194" cy="1947547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B6776FCF-67A7-A646-BF3D-B95B0C84BE8B}"/>
                </a:ext>
              </a:extLst>
            </p:cNvPr>
            <p:cNvGrpSpPr/>
            <p:nvPr/>
          </p:nvGrpSpPr>
          <p:grpSpPr>
            <a:xfrm>
              <a:off x="7640794" y="4038611"/>
              <a:ext cx="1453194" cy="1453194"/>
              <a:chOff x="4164949" y="3222708"/>
              <a:chExt cx="1453194" cy="1453194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663D424C-C75E-2D49-B39E-FCA21B4D06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8920196">
                <a:off x="4164949" y="3222708"/>
                <a:ext cx="1453194" cy="1453194"/>
              </a:xfrm>
              <a:prstGeom prst="rect">
                <a:avLst/>
              </a:prstGeom>
            </p:spPr>
          </p:pic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D64E6B5-C3CE-434E-B302-AE45504F0069}"/>
                  </a:ext>
                </a:extLst>
              </p:cNvPr>
              <p:cNvGrpSpPr/>
              <p:nvPr/>
            </p:nvGrpSpPr>
            <p:grpSpPr>
              <a:xfrm>
                <a:off x="4548271" y="3296202"/>
                <a:ext cx="700195" cy="780184"/>
                <a:chOff x="5980166" y="3960795"/>
                <a:chExt cx="794505" cy="767601"/>
              </a:xfrm>
            </p:grpSpPr>
            <p:pic>
              <p:nvPicPr>
                <p:cNvPr id="77" name="Picture 76">
                  <a:extLst>
                    <a:ext uri="{FF2B5EF4-FFF2-40B4-BE49-F238E27FC236}">
                      <a16:creationId xmlns:a16="http://schemas.microsoft.com/office/drawing/2014/main" id="{BCBABE83-37C0-5941-9B92-E1BAF615A2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06510" y="4061172"/>
                  <a:ext cx="507642" cy="521338"/>
                </a:xfrm>
                <a:prstGeom prst="rect">
                  <a:avLst/>
                </a:prstGeom>
              </p:spPr>
            </p:pic>
            <p:sp>
              <p:nvSpPr>
                <p:cNvPr id="61" name="Donut 60">
                  <a:extLst>
                    <a:ext uri="{FF2B5EF4-FFF2-40B4-BE49-F238E27FC236}">
                      <a16:creationId xmlns:a16="http://schemas.microsoft.com/office/drawing/2014/main" id="{8AF6F7E5-9281-1E48-92E3-C69EA889F111}"/>
                    </a:ext>
                  </a:extLst>
                </p:cNvPr>
                <p:cNvSpPr/>
                <p:nvPr/>
              </p:nvSpPr>
              <p:spPr>
                <a:xfrm>
                  <a:off x="5980166" y="3960795"/>
                  <a:ext cx="794505" cy="767601"/>
                </a:xfrm>
                <a:prstGeom prst="donut">
                  <a:avLst>
                    <a:gd name="adj" fmla="val 12356"/>
                  </a:avLst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L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072890C-5773-B447-A31B-992F92B248DE}"/>
                </a:ext>
              </a:extLst>
            </p:cNvPr>
            <p:cNvSpPr txBox="1"/>
            <p:nvPr/>
          </p:nvSpPr>
          <p:spPr>
            <a:xfrm>
              <a:off x="7713116" y="5678381"/>
              <a:ext cx="13221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L" sz="1400" dirty="0">
                  <a:latin typeface="Segoe Script" panose="020B0804020000000003" pitchFamily="34" charset="0"/>
                </a:rPr>
                <a:t>Fernanda</a:t>
              </a:r>
            </a:p>
          </p:txBody>
        </p:sp>
      </p:grpSp>
      <p:pic>
        <p:nvPicPr>
          <p:cNvPr id="107" name="Picture 106">
            <a:extLst>
              <a:ext uri="{FF2B5EF4-FFF2-40B4-BE49-F238E27FC236}">
                <a16:creationId xmlns:a16="http://schemas.microsoft.com/office/drawing/2014/main" id="{797669A6-FB4F-3047-BBCB-C93066199E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737248">
            <a:off x="180399" y="5991323"/>
            <a:ext cx="779889" cy="786054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2E45CAAA-79B4-964D-B6C9-F44D80C043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5328562">
            <a:off x="9037795" y="159523"/>
            <a:ext cx="779889" cy="786054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BC1F934E-146D-7143-A30A-083DCFBBAC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726412">
            <a:off x="47813" y="204003"/>
            <a:ext cx="618730" cy="618730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791A6558-BB3D-FB41-9C3C-2B3CE5C92A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674419">
            <a:off x="9250306" y="6262778"/>
            <a:ext cx="618730" cy="61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91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</TotalTime>
  <Words>38</Words>
  <Application>Microsoft Macintosh PowerPoint</Application>
  <PresentationFormat>A4 Paper (210x297 mm)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Apple Casual</vt:lpstr>
      <vt:lpstr>Arial</vt:lpstr>
      <vt:lpstr>Calibri</vt:lpstr>
      <vt:lpstr>Calibri Light</vt:lpstr>
      <vt:lpstr>Segoe Script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Schmidt</dc:creator>
  <cp:lastModifiedBy>Ivan Schmidt</cp:lastModifiedBy>
  <cp:revision>24</cp:revision>
  <dcterms:created xsi:type="dcterms:W3CDTF">2020-12-21T00:37:36Z</dcterms:created>
  <dcterms:modified xsi:type="dcterms:W3CDTF">2020-12-25T02:48:47Z</dcterms:modified>
</cp:coreProperties>
</file>