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DF9E"/>
    <a:srgbClr val="BC9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-168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5F9077-DD82-48F3-8670-FE2B55B0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756A26-A17E-48AA-B64B-A6D2D7266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53AEAB-F58C-493F-815C-966EB58AB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E384-8E1D-4FD4-A836-C73C4D50D3CC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168C2A-E473-4A88-A8AC-DAC90E537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5CF04E-3695-4497-A5D9-6E8BADB60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883E-1A18-4570-B980-912EE40986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33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74FD33-42F9-43B8-842A-65D00A13F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7BCC3A-9332-4C5A-8DBE-B560BEA1C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98BBF1-0A8E-45C2-BE4D-E1B3847E8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E384-8E1D-4FD4-A836-C73C4D50D3CC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C013FA-B666-46AF-A35F-4E2A0E8E8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633FFC-8701-40BD-83D3-D836DB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883E-1A18-4570-B980-912EE40986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202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16ADDD-86DD-45FA-B902-3AC15E871F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A40C68-6E27-479C-B2AF-5EFCB3223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2BFFBD-B645-473E-939E-78FAE5CF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E384-8E1D-4FD4-A836-C73C4D50D3CC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CACE26-A188-4FDA-954B-4CA34FF6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712084-EDC9-497C-9C59-CF611C437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883E-1A18-4570-B980-912EE40986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30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5EB72-9C3E-4398-A96F-5F9D8851D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4D641E-0A2D-4EFD-BCFD-CEBCAA44A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0658F3-4DE4-49B4-83A8-9484B1C3D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E384-8E1D-4FD4-A836-C73C4D50D3CC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12F58A-5E73-4A3B-8C80-FC5E4E3E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6357D0-B143-45E1-9395-3370909E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883E-1A18-4570-B980-912EE40986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62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A0B13-9540-4A6E-8359-106A7CA7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411E64-ACF9-4249-9389-2BF5396D6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F08E9D-C995-41C7-A2A1-FA89307B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E384-8E1D-4FD4-A836-C73C4D50D3CC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DEC20-1A1A-4B35-B67E-1C1771CEF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5DFA5D-A526-4BF6-A8AE-A6191F82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883E-1A18-4570-B980-912EE40986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19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C9A24-24E3-4663-9B3D-3AB2B4A64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50023-45F9-4E9E-9C04-95C13859D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1C546E-B410-4B6C-BDBA-662A6F5F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45514B-1F8E-4B72-B8E9-354D45C9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E384-8E1D-4FD4-A836-C73C4D50D3CC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259D29-F514-4428-B397-12C67B1E5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796211-BF2C-4EAF-935A-EB81EB583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883E-1A18-4570-B980-912EE40986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921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D028AC-F314-4609-9BD3-55C6DED7D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9660F4-9F40-4D56-A34D-D2D614F9B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3F5094-CD5E-4B53-A6AA-B97EB49A2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52915E1-3C4C-42BC-A04A-D3BF2CA05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0A6BF0-BAFD-4B6B-ACC0-D0390EEF1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8C5008-7B80-42C4-A973-287F133B3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E384-8E1D-4FD4-A836-C73C4D50D3CC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F8C867A-C256-4EDC-9293-3B991670F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71EABC6-5DB9-43B4-9E98-E375691F0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883E-1A18-4570-B980-912EE40986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91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67E0B-1080-4840-93D9-AFD43764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B556EB-2A78-4C4C-AAFA-3B31BAFF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E384-8E1D-4FD4-A836-C73C4D50D3CC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361AD3-8CFC-4100-845E-F722F373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99D7E5A-A91C-45D7-8E65-DAC70DB70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883E-1A18-4570-B980-912EE40986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409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6E26EF-35BC-4D67-998F-56EA35E2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E384-8E1D-4FD4-A836-C73C4D50D3CC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D331A7-3CB4-4D02-B409-969C38D4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912705-AD40-4E43-9279-A3A5635F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883E-1A18-4570-B980-912EE40986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42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ABEF3A-93CB-4CC3-B45E-3A436E80A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EF56E5-1CA1-4820-8ADE-5EC87A285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FFAD62-4E94-4B3C-914C-16062E2BA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6082BA-35EC-418A-8ABD-62BB9083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E384-8E1D-4FD4-A836-C73C4D50D3CC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F04C25-2CEC-4C50-A623-43628E857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5BD53A-D8EF-47F9-8BE1-BCA7758E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883E-1A18-4570-B980-912EE40986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13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83C86-6A66-4BB9-8490-1C1C4715D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6BA6E5F-E544-46A7-B26D-0D7BC1001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D2A102-CD5A-4DEB-A04A-DB7C22B6C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694D42-28AD-440F-86F4-60AAF61E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E384-8E1D-4FD4-A836-C73C4D50D3CC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96615E-4180-493E-A8FB-19734F14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C2A673-E6B5-4A19-B893-49F22FF6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883E-1A18-4570-B980-912EE40986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93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675B297-22A4-4C98-A662-9926C5A3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E7FE9E-678B-4C3A-9B5C-514E6528D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664B6E-3D0D-4C0A-9C0A-9F5148831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4E384-8E1D-4FD4-A836-C73C4D50D3CC}" type="datetimeFigureOut">
              <a:rPr lang="es-ES" smtClean="0"/>
              <a:t>01/12/2020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64ADBC-035F-40F7-B6A6-42EBD4752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822841-3291-4DC9-8E3B-EF626804C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883E-1A18-4570-B980-912EE40986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87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ruja 1" descr="Icono&#10;&#10;Descripción generada automáticamente">
            <a:extLst>
              <a:ext uri="{FF2B5EF4-FFF2-40B4-BE49-F238E27FC236}">
                <a16:creationId xmlns:a16="http://schemas.microsoft.com/office/drawing/2014/main" id="{F83D8417-D79A-43D5-ACEF-0BABD3BCA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800" y="647684"/>
            <a:ext cx="1800000" cy="1800000"/>
          </a:xfrm>
          <a:prstGeom prst="rect">
            <a:avLst/>
          </a:prstGeom>
        </p:spPr>
      </p:pic>
      <p:pic>
        <p:nvPicPr>
          <p:cNvPr id="9" name="Calabaza 2" descr="Icono&#10;&#10;Descripción generada automáticamente">
            <a:extLst>
              <a:ext uri="{FF2B5EF4-FFF2-40B4-BE49-F238E27FC236}">
                <a16:creationId xmlns:a16="http://schemas.microsoft.com/office/drawing/2014/main" id="{E42EE502-1F90-432B-A8EE-A7336DD7D5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000" y="4410315"/>
            <a:ext cx="1800000" cy="1800000"/>
          </a:xfrm>
          <a:prstGeom prst="rect">
            <a:avLst/>
          </a:prstGeom>
        </p:spPr>
      </p:pic>
      <p:pic>
        <p:nvPicPr>
          <p:cNvPr id="11" name="Demonio 1" descr="Icono&#10;&#10;Descripción generada automáticamente">
            <a:extLst>
              <a:ext uri="{FF2B5EF4-FFF2-40B4-BE49-F238E27FC236}">
                <a16:creationId xmlns:a16="http://schemas.microsoft.com/office/drawing/2014/main" id="{4D079F38-47CE-490A-8CFE-9585C3C77F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684"/>
            <a:ext cx="1800000" cy="1800000"/>
          </a:xfrm>
          <a:prstGeom prst="rect">
            <a:avLst/>
          </a:prstGeom>
        </p:spPr>
      </p:pic>
      <p:pic>
        <p:nvPicPr>
          <p:cNvPr id="13" name="Monstruo 1" descr="Icono&#10;&#10;Descripción generada automáticamente">
            <a:extLst>
              <a:ext uri="{FF2B5EF4-FFF2-40B4-BE49-F238E27FC236}">
                <a16:creationId xmlns:a16="http://schemas.microsoft.com/office/drawing/2014/main" id="{A5615A5D-9237-4A8A-88FC-A140BF3DA5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0315"/>
            <a:ext cx="1800000" cy="1800000"/>
          </a:xfrm>
          <a:prstGeom prst="rect">
            <a:avLst/>
          </a:prstGeom>
        </p:spPr>
      </p:pic>
      <p:pic>
        <p:nvPicPr>
          <p:cNvPr id="15" name="Zombi 1" descr="Icono&#10;&#10;Descripción generada automáticamente">
            <a:extLst>
              <a:ext uri="{FF2B5EF4-FFF2-40B4-BE49-F238E27FC236}">
                <a16:creationId xmlns:a16="http://schemas.microsoft.com/office/drawing/2014/main" id="{EDD852E8-1A23-4514-A389-6AC7615EB6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800" y="4410315"/>
            <a:ext cx="1800000" cy="1800000"/>
          </a:xfrm>
          <a:prstGeom prst="rect">
            <a:avLst/>
          </a:prstGeom>
        </p:spPr>
      </p:pic>
      <p:pic>
        <p:nvPicPr>
          <p:cNvPr id="17" name="Fantasma 2" descr="Icono&#10;&#10;Descripción generada automáticamente">
            <a:extLst>
              <a:ext uri="{FF2B5EF4-FFF2-40B4-BE49-F238E27FC236}">
                <a16:creationId xmlns:a16="http://schemas.microsoft.com/office/drawing/2014/main" id="{A6275D12-8E56-4804-A56D-C4C4FF01E5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000" y="647684"/>
            <a:ext cx="1800000" cy="1800000"/>
          </a:xfrm>
          <a:prstGeom prst="rect">
            <a:avLst/>
          </a:prstGeom>
        </p:spPr>
      </p:pic>
      <p:pic>
        <p:nvPicPr>
          <p:cNvPr id="18" name="Bruja 2" descr="Icono&#10;&#10;Descripción generada automáticamente">
            <a:extLst>
              <a:ext uri="{FF2B5EF4-FFF2-40B4-BE49-F238E27FC236}">
                <a16:creationId xmlns:a16="http://schemas.microsoft.com/office/drawing/2014/main" id="{23DB0591-4F82-44AA-B163-38D739732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600" y="647684"/>
            <a:ext cx="1800000" cy="1800000"/>
          </a:xfrm>
          <a:prstGeom prst="rect">
            <a:avLst/>
          </a:prstGeom>
        </p:spPr>
      </p:pic>
      <p:pic>
        <p:nvPicPr>
          <p:cNvPr id="19" name="Calabaza 1" descr="Icono&#10;&#10;Descripción generada automáticamente">
            <a:extLst>
              <a:ext uri="{FF2B5EF4-FFF2-40B4-BE49-F238E27FC236}">
                <a16:creationId xmlns:a16="http://schemas.microsoft.com/office/drawing/2014/main" id="{FC69EC99-C4D0-45E8-9289-3156D13BD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400" y="4410315"/>
            <a:ext cx="1800000" cy="1800000"/>
          </a:xfrm>
          <a:prstGeom prst="rect">
            <a:avLst/>
          </a:prstGeom>
        </p:spPr>
      </p:pic>
      <p:pic>
        <p:nvPicPr>
          <p:cNvPr id="20" name="Demonio 2" descr="Icono&#10;&#10;Descripción generada automáticamente">
            <a:extLst>
              <a:ext uri="{FF2B5EF4-FFF2-40B4-BE49-F238E27FC236}">
                <a16:creationId xmlns:a16="http://schemas.microsoft.com/office/drawing/2014/main" id="{A8EB26AB-B2C8-4E77-9A6C-38C65CF410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200" y="647684"/>
            <a:ext cx="1800000" cy="1800000"/>
          </a:xfrm>
          <a:prstGeom prst="rect">
            <a:avLst/>
          </a:prstGeom>
        </p:spPr>
      </p:pic>
      <p:pic>
        <p:nvPicPr>
          <p:cNvPr id="21" name="Monstruo 2" descr="Icono&#10;&#10;Descripción generada automáticamente">
            <a:extLst>
              <a:ext uri="{FF2B5EF4-FFF2-40B4-BE49-F238E27FC236}">
                <a16:creationId xmlns:a16="http://schemas.microsoft.com/office/drawing/2014/main" id="{854AF87F-D429-4B50-9A79-C2BF2EE571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200" y="4410315"/>
            <a:ext cx="1800000" cy="1800000"/>
          </a:xfrm>
          <a:prstGeom prst="rect">
            <a:avLst/>
          </a:prstGeom>
        </p:spPr>
      </p:pic>
      <p:pic>
        <p:nvPicPr>
          <p:cNvPr id="22" name="Zombi 2" descr="Icono&#10;&#10;Descripción generada automáticamente">
            <a:extLst>
              <a:ext uri="{FF2B5EF4-FFF2-40B4-BE49-F238E27FC236}">
                <a16:creationId xmlns:a16="http://schemas.microsoft.com/office/drawing/2014/main" id="{151084C0-8098-41E2-AAE6-524369ABA2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600" y="4410315"/>
            <a:ext cx="1800000" cy="1800000"/>
          </a:xfrm>
          <a:prstGeom prst="rect">
            <a:avLst/>
          </a:prstGeom>
        </p:spPr>
      </p:pic>
      <p:pic>
        <p:nvPicPr>
          <p:cNvPr id="23" name="Fantasma 1" descr="Icono&#10;&#10;Descripción generada automáticamente">
            <a:extLst>
              <a:ext uri="{FF2B5EF4-FFF2-40B4-BE49-F238E27FC236}">
                <a16:creationId xmlns:a16="http://schemas.microsoft.com/office/drawing/2014/main" id="{FB6846FF-2875-466C-B040-309A49E375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400" y="647684"/>
            <a:ext cx="1800000" cy="1800000"/>
          </a:xfrm>
          <a:prstGeom prst="rect">
            <a:avLst/>
          </a:prstGeom>
        </p:spPr>
      </p:pic>
      <p:sp>
        <p:nvSpPr>
          <p:cNvPr id="24" name="Rectángulo 23">
            <a:extLst>
              <a:ext uri="{FF2B5EF4-FFF2-40B4-BE49-F238E27FC236}">
                <a16:creationId xmlns:a16="http://schemas.microsoft.com/office/drawing/2014/main" id="{D970B142-2513-43D5-BDD6-882C2E5F6768}"/>
              </a:ext>
            </a:extLst>
          </p:cNvPr>
          <p:cNvSpPr/>
          <p:nvPr/>
        </p:nvSpPr>
        <p:spPr>
          <a:xfrm>
            <a:off x="139200" y="647684"/>
            <a:ext cx="1800000" cy="2109346"/>
          </a:xfrm>
          <a:prstGeom prst="rect">
            <a:avLst/>
          </a:prstGeom>
          <a:solidFill>
            <a:srgbClr val="8BDF9E"/>
          </a:solidFill>
          <a:ln w="38100">
            <a:solidFill>
              <a:srgbClr val="BC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3FA1E90-3C3C-469E-9930-8F9D44B4F768}"/>
              </a:ext>
            </a:extLst>
          </p:cNvPr>
          <p:cNvSpPr/>
          <p:nvPr/>
        </p:nvSpPr>
        <p:spPr>
          <a:xfrm>
            <a:off x="2078400" y="647684"/>
            <a:ext cx="1800000" cy="2109346"/>
          </a:xfrm>
          <a:prstGeom prst="rect">
            <a:avLst/>
          </a:prstGeom>
          <a:solidFill>
            <a:srgbClr val="8BDF9E"/>
          </a:solidFill>
          <a:ln w="38100">
            <a:solidFill>
              <a:srgbClr val="BC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68E6548-30DD-49FA-B089-B42DDEEBB3CE}"/>
              </a:ext>
            </a:extLst>
          </p:cNvPr>
          <p:cNvSpPr/>
          <p:nvPr/>
        </p:nvSpPr>
        <p:spPr>
          <a:xfrm>
            <a:off x="4017600" y="647684"/>
            <a:ext cx="1800000" cy="2109346"/>
          </a:xfrm>
          <a:prstGeom prst="rect">
            <a:avLst/>
          </a:prstGeom>
          <a:solidFill>
            <a:srgbClr val="8BDF9E"/>
          </a:solidFill>
          <a:ln w="38100">
            <a:solidFill>
              <a:srgbClr val="BC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E45940DC-EE02-4CC1-9808-CD0F43C1CBDD}"/>
              </a:ext>
            </a:extLst>
          </p:cNvPr>
          <p:cNvSpPr/>
          <p:nvPr/>
        </p:nvSpPr>
        <p:spPr>
          <a:xfrm>
            <a:off x="6096000" y="647684"/>
            <a:ext cx="1800000" cy="2109346"/>
          </a:xfrm>
          <a:prstGeom prst="rect">
            <a:avLst/>
          </a:prstGeom>
          <a:solidFill>
            <a:srgbClr val="8BDF9E"/>
          </a:solidFill>
          <a:ln w="38100">
            <a:solidFill>
              <a:srgbClr val="BC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2E0BC521-388D-4EC1-9E37-8FF887EB1430}"/>
              </a:ext>
            </a:extLst>
          </p:cNvPr>
          <p:cNvSpPr/>
          <p:nvPr/>
        </p:nvSpPr>
        <p:spPr>
          <a:xfrm>
            <a:off x="8174400" y="647684"/>
            <a:ext cx="1800000" cy="2109346"/>
          </a:xfrm>
          <a:prstGeom prst="rect">
            <a:avLst/>
          </a:prstGeom>
          <a:solidFill>
            <a:srgbClr val="8BDF9E"/>
          </a:solidFill>
          <a:ln w="38100">
            <a:solidFill>
              <a:srgbClr val="BC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AC8B56D2-54E2-46C5-82F6-10909836CEE7}"/>
              </a:ext>
            </a:extLst>
          </p:cNvPr>
          <p:cNvSpPr/>
          <p:nvPr/>
        </p:nvSpPr>
        <p:spPr>
          <a:xfrm>
            <a:off x="10252800" y="647684"/>
            <a:ext cx="1800000" cy="2109346"/>
          </a:xfrm>
          <a:prstGeom prst="rect">
            <a:avLst/>
          </a:prstGeom>
          <a:solidFill>
            <a:srgbClr val="8BDF9E"/>
          </a:solidFill>
          <a:ln w="38100">
            <a:solidFill>
              <a:srgbClr val="BC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E97AFB6-F649-4EB7-A070-693A285BABB8}"/>
              </a:ext>
            </a:extLst>
          </p:cNvPr>
          <p:cNvSpPr/>
          <p:nvPr/>
        </p:nvSpPr>
        <p:spPr>
          <a:xfrm>
            <a:off x="139200" y="4255642"/>
            <a:ext cx="1800000" cy="2109346"/>
          </a:xfrm>
          <a:prstGeom prst="rect">
            <a:avLst/>
          </a:prstGeom>
          <a:solidFill>
            <a:srgbClr val="8BDF9E"/>
          </a:solidFill>
          <a:ln w="38100">
            <a:solidFill>
              <a:srgbClr val="BC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13399082-6126-4A1B-83C7-041E73853134}"/>
              </a:ext>
            </a:extLst>
          </p:cNvPr>
          <p:cNvSpPr/>
          <p:nvPr/>
        </p:nvSpPr>
        <p:spPr>
          <a:xfrm>
            <a:off x="2078400" y="4255642"/>
            <a:ext cx="1800000" cy="2109346"/>
          </a:xfrm>
          <a:prstGeom prst="rect">
            <a:avLst/>
          </a:prstGeom>
          <a:solidFill>
            <a:srgbClr val="8BDF9E"/>
          </a:solidFill>
          <a:ln w="38100">
            <a:solidFill>
              <a:srgbClr val="BC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9A312401-48EA-4924-9505-4F25C61AC5B3}"/>
              </a:ext>
            </a:extLst>
          </p:cNvPr>
          <p:cNvSpPr/>
          <p:nvPr/>
        </p:nvSpPr>
        <p:spPr>
          <a:xfrm>
            <a:off x="4017600" y="4255642"/>
            <a:ext cx="1800000" cy="2109346"/>
          </a:xfrm>
          <a:prstGeom prst="rect">
            <a:avLst/>
          </a:prstGeom>
          <a:solidFill>
            <a:srgbClr val="8BDF9E"/>
          </a:solidFill>
          <a:ln w="38100">
            <a:solidFill>
              <a:srgbClr val="BC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FAFC085D-3E2D-43F3-9326-1AA5206AEB9C}"/>
              </a:ext>
            </a:extLst>
          </p:cNvPr>
          <p:cNvSpPr/>
          <p:nvPr/>
        </p:nvSpPr>
        <p:spPr>
          <a:xfrm>
            <a:off x="6096000" y="4255642"/>
            <a:ext cx="1800000" cy="2109346"/>
          </a:xfrm>
          <a:prstGeom prst="rect">
            <a:avLst/>
          </a:prstGeom>
          <a:solidFill>
            <a:srgbClr val="8BDF9E"/>
          </a:solidFill>
          <a:ln w="38100">
            <a:solidFill>
              <a:srgbClr val="BC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A468E5F8-D3A4-4FF9-BD06-9A318F0114C5}"/>
              </a:ext>
            </a:extLst>
          </p:cNvPr>
          <p:cNvSpPr/>
          <p:nvPr/>
        </p:nvSpPr>
        <p:spPr>
          <a:xfrm>
            <a:off x="8174400" y="4255642"/>
            <a:ext cx="1800000" cy="2109346"/>
          </a:xfrm>
          <a:prstGeom prst="rect">
            <a:avLst/>
          </a:prstGeom>
          <a:solidFill>
            <a:srgbClr val="8BDF9E"/>
          </a:solidFill>
          <a:ln w="38100">
            <a:solidFill>
              <a:srgbClr val="BC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3D9E0713-9CD7-4213-A198-10A2E3E937EA}"/>
              </a:ext>
            </a:extLst>
          </p:cNvPr>
          <p:cNvSpPr/>
          <p:nvPr/>
        </p:nvSpPr>
        <p:spPr>
          <a:xfrm>
            <a:off x="10298213" y="4255642"/>
            <a:ext cx="1800000" cy="2109346"/>
          </a:xfrm>
          <a:prstGeom prst="rect">
            <a:avLst/>
          </a:prstGeom>
          <a:solidFill>
            <a:srgbClr val="8BDF9E"/>
          </a:solidFill>
          <a:ln w="38100">
            <a:solidFill>
              <a:srgbClr val="BC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2" name="Imagen 51" descr="Icono&#10;&#10;Descripción generada automáticamente">
            <a:extLst>
              <a:ext uri="{FF2B5EF4-FFF2-40B4-BE49-F238E27FC236}">
                <a16:creationId xmlns:a16="http://schemas.microsoft.com/office/drawing/2014/main" id="{0E651FC0-87DB-4A1D-89F6-75AD4FDC8E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800" y="4564988"/>
            <a:ext cx="1490400" cy="1490400"/>
          </a:xfrm>
          <a:prstGeom prst="rect">
            <a:avLst/>
          </a:prstGeom>
        </p:spPr>
      </p:pic>
      <p:pic>
        <p:nvPicPr>
          <p:cNvPr id="54" name="Imagen 53" descr="Icono&#10;&#10;Descripción generada automáticamente">
            <a:extLst>
              <a:ext uri="{FF2B5EF4-FFF2-40B4-BE49-F238E27FC236}">
                <a16:creationId xmlns:a16="http://schemas.microsoft.com/office/drawing/2014/main" id="{317A3E1A-E412-4464-91E6-7D8D1D8402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013" y="4506852"/>
            <a:ext cx="1490400" cy="1490400"/>
          </a:xfrm>
          <a:prstGeom prst="rect">
            <a:avLst/>
          </a:prstGeom>
        </p:spPr>
      </p:pic>
      <p:pic>
        <p:nvPicPr>
          <p:cNvPr id="56" name="Imagen 55" descr="Icono&#10;&#10;Descripción generada automáticamente">
            <a:extLst>
              <a:ext uri="{FF2B5EF4-FFF2-40B4-BE49-F238E27FC236}">
                <a16:creationId xmlns:a16="http://schemas.microsoft.com/office/drawing/2014/main" id="{A200493D-803B-4BDE-B780-14C2B5AA21A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663" y="4565115"/>
            <a:ext cx="1490400" cy="1490400"/>
          </a:xfrm>
          <a:prstGeom prst="rect">
            <a:avLst/>
          </a:prstGeom>
        </p:spPr>
      </p:pic>
      <p:pic>
        <p:nvPicPr>
          <p:cNvPr id="58" name="Imagen 57" descr="Icono&#10;&#10;Descripción generada automáticamente">
            <a:extLst>
              <a:ext uri="{FF2B5EF4-FFF2-40B4-BE49-F238E27FC236}">
                <a16:creationId xmlns:a16="http://schemas.microsoft.com/office/drawing/2014/main" id="{E0883A50-7F18-4779-AE56-A0847C8AF0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400" y="4565115"/>
            <a:ext cx="1490400" cy="1490400"/>
          </a:xfrm>
          <a:prstGeom prst="rect">
            <a:avLst/>
          </a:prstGeom>
        </p:spPr>
      </p:pic>
      <p:pic>
        <p:nvPicPr>
          <p:cNvPr id="60" name="Imagen 59" descr="Icono&#10;&#10;Descripción generada automáticamente">
            <a:extLst>
              <a:ext uri="{FF2B5EF4-FFF2-40B4-BE49-F238E27FC236}">
                <a16:creationId xmlns:a16="http://schemas.microsoft.com/office/drawing/2014/main" id="{5EE821D3-F906-4C97-BF59-2826AA382A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013" y="4410315"/>
            <a:ext cx="1490400" cy="1490400"/>
          </a:xfrm>
          <a:prstGeom prst="rect">
            <a:avLst/>
          </a:prstGeom>
        </p:spPr>
      </p:pic>
      <p:pic>
        <p:nvPicPr>
          <p:cNvPr id="62" name="Imagen 61" descr="Icono&#10;&#10;Descripción generada automáticamente">
            <a:extLst>
              <a:ext uri="{FF2B5EF4-FFF2-40B4-BE49-F238E27FC236}">
                <a16:creationId xmlns:a16="http://schemas.microsoft.com/office/drawing/2014/main" id="{4058B61A-E489-4107-9F65-6E439B02A9D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87" y="4565115"/>
            <a:ext cx="1490400" cy="1490400"/>
          </a:xfrm>
          <a:prstGeom prst="rect">
            <a:avLst/>
          </a:prstGeom>
        </p:spPr>
      </p:pic>
      <p:pic>
        <p:nvPicPr>
          <p:cNvPr id="64" name="Imagen 63" descr="Logotipo&#10;&#10;Descripción generada automáticamente">
            <a:extLst>
              <a:ext uri="{FF2B5EF4-FFF2-40B4-BE49-F238E27FC236}">
                <a16:creationId xmlns:a16="http://schemas.microsoft.com/office/drawing/2014/main" id="{A438890D-E4BA-4D46-AB67-F46847F9005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000" y="860748"/>
            <a:ext cx="1490400" cy="1490400"/>
          </a:xfrm>
          <a:prstGeom prst="rect">
            <a:avLst/>
          </a:prstGeom>
        </p:spPr>
      </p:pic>
      <p:pic>
        <p:nvPicPr>
          <p:cNvPr id="66" name="Imagen 65" descr="Icono&#10;&#10;Descripción generada automáticamente">
            <a:extLst>
              <a:ext uri="{FF2B5EF4-FFF2-40B4-BE49-F238E27FC236}">
                <a16:creationId xmlns:a16="http://schemas.microsoft.com/office/drawing/2014/main" id="{B1DFDCA9-521C-4198-B907-7BE123056B2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600" y="860748"/>
            <a:ext cx="1490400" cy="1490400"/>
          </a:xfrm>
          <a:prstGeom prst="rect">
            <a:avLst/>
          </a:prstGeom>
        </p:spPr>
      </p:pic>
      <p:pic>
        <p:nvPicPr>
          <p:cNvPr id="68" name="Imagen 67" descr="Icono&#10;&#10;Descripción generada automáticamente">
            <a:extLst>
              <a:ext uri="{FF2B5EF4-FFF2-40B4-BE49-F238E27FC236}">
                <a16:creationId xmlns:a16="http://schemas.microsoft.com/office/drawing/2014/main" id="{12309B75-251A-4C23-9F33-C927935E385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800" y="957284"/>
            <a:ext cx="1490400" cy="1490400"/>
          </a:xfrm>
          <a:prstGeom prst="rect">
            <a:avLst/>
          </a:prstGeom>
        </p:spPr>
      </p:pic>
      <p:pic>
        <p:nvPicPr>
          <p:cNvPr id="70" name="Imagen 69" descr="Icono&#10;&#10;Descripción generada automáticamente">
            <a:extLst>
              <a:ext uri="{FF2B5EF4-FFF2-40B4-BE49-F238E27FC236}">
                <a16:creationId xmlns:a16="http://schemas.microsoft.com/office/drawing/2014/main" id="{DEA3CC4E-D155-46FE-B1D4-C6246336B65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400" y="860748"/>
            <a:ext cx="1490400" cy="1490400"/>
          </a:xfrm>
          <a:prstGeom prst="rect">
            <a:avLst/>
          </a:prstGeom>
        </p:spPr>
      </p:pic>
      <p:pic>
        <p:nvPicPr>
          <p:cNvPr id="72" name="Imagen 71" descr="Icono&#10;&#10;Descripción generada automáticamente">
            <a:extLst>
              <a:ext uri="{FF2B5EF4-FFF2-40B4-BE49-F238E27FC236}">
                <a16:creationId xmlns:a16="http://schemas.microsoft.com/office/drawing/2014/main" id="{C13ACBC2-1D18-4A19-8A8B-7497DC34EF5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800" y="802484"/>
            <a:ext cx="1490400" cy="1490400"/>
          </a:xfrm>
          <a:prstGeom prst="rect">
            <a:avLst/>
          </a:prstGeom>
        </p:spPr>
      </p:pic>
      <p:pic>
        <p:nvPicPr>
          <p:cNvPr id="74" name="Imagen 73" descr="Icono&#10;&#10;Descripción generada automáticamente">
            <a:extLst>
              <a:ext uri="{FF2B5EF4-FFF2-40B4-BE49-F238E27FC236}">
                <a16:creationId xmlns:a16="http://schemas.microsoft.com/office/drawing/2014/main" id="{7CFE48F6-E612-49F6-9F79-EEF7E5F6674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46" y="1020348"/>
            <a:ext cx="1490654" cy="149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Berdie Calvet</dc:creator>
  <cp:lastModifiedBy>María Isabel Berdie Calvet</cp:lastModifiedBy>
  <cp:revision>5</cp:revision>
  <dcterms:created xsi:type="dcterms:W3CDTF">2020-12-01T14:32:56Z</dcterms:created>
  <dcterms:modified xsi:type="dcterms:W3CDTF">2020-12-01T15:16:44Z</dcterms:modified>
</cp:coreProperties>
</file>