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4660"/>
  </p:normalViewPr>
  <p:slideViewPr>
    <p:cSldViewPr snapToGrid="0">
      <p:cViewPr>
        <p:scale>
          <a:sx n="50" d="100"/>
          <a:sy n="50" d="100"/>
        </p:scale>
        <p:origin x="109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maerica 2">
            <a:extLst>
              <a:ext uri="{FF2B5EF4-FFF2-40B4-BE49-F238E27FC236}">
                <a16:creationId xmlns:a16="http://schemas.microsoft.com/office/drawing/2014/main" id="{676ABB3C-5112-4E4F-9DF8-D550930DDF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491" r="64191"/>
          <a:stretch/>
        </p:blipFill>
        <p:spPr>
          <a:xfrm>
            <a:off x="3607246" y="2560774"/>
            <a:ext cx="1705389" cy="1603513"/>
          </a:xfrm>
          <a:prstGeom prst="rect">
            <a:avLst/>
          </a:prstGeom>
        </p:spPr>
      </p:pic>
      <p:pic>
        <p:nvPicPr>
          <p:cNvPr id="9" name="maría 2">
            <a:extLst>
              <a:ext uri="{FF2B5EF4-FFF2-40B4-BE49-F238E27FC236}">
                <a16:creationId xmlns:a16="http://schemas.microsoft.com/office/drawing/2014/main" id="{DD18729C-D7C4-4D74-8E5B-8CA6A09F3A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09" t="30000" r="25931" b="11366"/>
          <a:stretch/>
        </p:blipFill>
        <p:spPr>
          <a:xfrm>
            <a:off x="6817550" y="4956002"/>
            <a:ext cx="1669775" cy="1563757"/>
          </a:xfrm>
          <a:prstGeom prst="rect">
            <a:avLst/>
          </a:prstGeom>
        </p:spPr>
      </p:pic>
      <p:pic>
        <p:nvPicPr>
          <p:cNvPr id="6" name="america 1">
            <a:extLst>
              <a:ext uri="{FF2B5EF4-FFF2-40B4-BE49-F238E27FC236}">
                <a16:creationId xmlns:a16="http://schemas.microsoft.com/office/drawing/2014/main" id="{6C7132BE-3CE7-4994-A403-4C54C4D1CD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230" r="64191" b="6646"/>
          <a:stretch/>
        </p:blipFill>
        <p:spPr>
          <a:xfrm>
            <a:off x="521619" y="438254"/>
            <a:ext cx="1705389" cy="1603513"/>
          </a:xfrm>
          <a:prstGeom prst="rect">
            <a:avLst/>
          </a:prstGeom>
        </p:spPr>
      </p:pic>
      <p:pic>
        <p:nvPicPr>
          <p:cNvPr id="7" name="maria 1">
            <a:extLst>
              <a:ext uri="{FF2B5EF4-FFF2-40B4-BE49-F238E27FC236}">
                <a16:creationId xmlns:a16="http://schemas.microsoft.com/office/drawing/2014/main" id="{11907CAD-542E-480D-BB1A-1A2C469226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09" t="30000" r="25931" b="11366"/>
          <a:stretch/>
        </p:blipFill>
        <p:spPr>
          <a:xfrm>
            <a:off x="10111407" y="438254"/>
            <a:ext cx="1669775" cy="1563757"/>
          </a:xfrm>
          <a:prstGeom prst="rect">
            <a:avLst/>
          </a:prstGeom>
        </p:spPr>
      </p:pic>
      <p:pic>
        <p:nvPicPr>
          <p:cNvPr id="10" name="mesa 2">
            <a:extLst>
              <a:ext uri="{FF2B5EF4-FFF2-40B4-BE49-F238E27FC236}">
                <a16:creationId xmlns:a16="http://schemas.microsoft.com/office/drawing/2014/main" id="{A77FB3C3-4E56-43AA-8444-885C340343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83" t="5015" r="51155" b="67061"/>
          <a:stretch/>
        </p:blipFill>
        <p:spPr>
          <a:xfrm>
            <a:off x="3599185" y="4936124"/>
            <a:ext cx="1660013" cy="1603512"/>
          </a:xfrm>
          <a:prstGeom prst="rect">
            <a:avLst/>
          </a:prstGeom>
        </p:spPr>
      </p:pic>
      <p:pic>
        <p:nvPicPr>
          <p:cNvPr id="13" name="escuela 1">
            <a:extLst>
              <a:ext uri="{FF2B5EF4-FFF2-40B4-BE49-F238E27FC236}">
                <a16:creationId xmlns:a16="http://schemas.microsoft.com/office/drawing/2014/main" id="{42BA7C97-15DF-4012-92A1-B50CC53500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84" t="63622" r="50206" b="7811"/>
          <a:stretch/>
        </p:blipFill>
        <p:spPr>
          <a:xfrm>
            <a:off x="6789779" y="2580652"/>
            <a:ext cx="1801235" cy="1563756"/>
          </a:xfrm>
          <a:prstGeom prst="rect">
            <a:avLst/>
          </a:prstGeom>
        </p:spPr>
      </p:pic>
      <p:pic>
        <p:nvPicPr>
          <p:cNvPr id="12" name="mesa 1">
            <a:extLst>
              <a:ext uri="{FF2B5EF4-FFF2-40B4-BE49-F238E27FC236}">
                <a16:creationId xmlns:a16="http://schemas.microsoft.com/office/drawing/2014/main" id="{E6A8268A-7750-4E96-8F3A-358A8A7C00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83" t="5015" r="51155" b="67061"/>
          <a:stretch/>
        </p:blipFill>
        <p:spPr>
          <a:xfrm>
            <a:off x="3748037" y="418376"/>
            <a:ext cx="1660013" cy="1603512"/>
          </a:xfrm>
          <a:prstGeom prst="rect">
            <a:avLst/>
          </a:prstGeom>
        </p:spPr>
      </p:pic>
      <p:pic>
        <p:nvPicPr>
          <p:cNvPr id="14" name="monte 2">
            <a:extLst>
              <a:ext uri="{FF2B5EF4-FFF2-40B4-BE49-F238E27FC236}">
                <a16:creationId xmlns:a16="http://schemas.microsoft.com/office/drawing/2014/main" id="{BF871852-0C44-4358-B282-03251B9D9A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969" t="5034" r="5279" b="68119"/>
          <a:stretch/>
        </p:blipFill>
        <p:spPr>
          <a:xfrm>
            <a:off x="10068159" y="2491096"/>
            <a:ext cx="1660013" cy="1742869"/>
          </a:xfrm>
          <a:prstGeom prst="rect">
            <a:avLst/>
          </a:prstGeom>
        </p:spPr>
      </p:pic>
      <p:pic>
        <p:nvPicPr>
          <p:cNvPr id="15" name="manzana 1">
            <a:extLst>
              <a:ext uri="{FF2B5EF4-FFF2-40B4-BE49-F238E27FC236}">
                <a16:creationId xmlns:a16="http://schemas.microsoft.com/office/drawing/2014/main" id="{EDD0872B-B216-4445-AB67-DE54FF65C8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883" t="64490" r="4366" b="9076"/>
          <a:stretch/>
        </p:blipFill>
        <p:spPr>
          <a:xfrm>
            <a:off x="335444" y="4956002"/>
            <a:ext cx="1705389" cy="1563756"/>
          </a:xfrm>
          <a:prstGeom prst="rect">
            <a:avLst/>
          </a:prstGeom>
        </p:spPr>
      </p:pic>
      <p:pic>
        <p:nvPicPr>
          <p:cNvPr id="16" name="manzana 2">
            <a:extLst>
              <a:ext uri="{FF2B5EF4-FFF2-40B4-BE49-F238E27FC236}">
                <a16:creationId xmlns:a16="http://schemas.microsoft.com/office/drawing/2014/main" id="{95AD3544-3E36-475C-B33A-CBE0D0A608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883" t="64490" r="4366" b="9076"/>
          <a:stretch/>
        </p:blipFill>
        <p:spPr>
          <a:xfrm>
            <a:off x="424713" y="2580652"/>
            <a:ext cx="1705389" cy="1563756"/>
          </a:xfrm>
          <a:prstGeom prst="rect">
            <a:avLst/>
          </a:prstGeom>
        </p:spPr>
      </p:pic>
      <p:pic>
        <p:nvPicPr>
          <p:cNvPr id="17" name="escuela 2">
            <a:extLst>
              <a:ext uri="{FF2B5EF4-FFF2-40B4-BE49-F238E27FC236}">
                <a16:creationId xmlns:a16="http://schemas.microsoft.com/office/drawing/2014/main" id="{51BCF029-5678-4C8F-A0EF-4C48625BF0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84" t="63622" r="50206" b="7811"/>
          <a:stretch/>
        </p:blipFill>
        <p:spPr>
          <a:xfrm>
            <a:off x="10045676" y="4956002"/>
            <a:ext cx="1801235" cy="1563756"/>
          </a:xfrm>
          <a:prstGeom prst="rect">
            <a:avLst/>
          </a:prstGeom>
        </p:spPr>
      </p:pic>
      <p:sp>
        <p:nvSpPr>
          <p:cNvPr id="47" name="Rectángulo 46">
            <a:extLst>
              <a:ext uri="{FF2B5EF4-FFF2-40B4-BE49-F238E27FC236}">
                <a16:creationId xmlns:a16="http://schemas.microsoft.com/office/drawing/2014/main" id="{BFB5FFF4-61FC-4347-A227-295C784E5ED6}"/>
              </a:ext>
            </a:extLst>
          </p:cNvPr>
          <p:cNvSpPr/>
          <p:nvPr/>
        </p:nvSpPr>
        <p:spPr>
          <a:xfrm>
            <a:off x="10053248" y="398497"/>
            <a:ext cx="1801652" cy="1623391"/>
          </a:xfrm>
          <a:prstGeom prst="rect">
            <a:avLst/>
          </a:prstGeom>
          <a:solidFill>
            <a:srgbClr val="FF0066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sz="5400" dirty="0"/>
          </a:p>
        </p:txBody>
      </p:sp>
      <p:pic>
        <p:nvPicPr>
          <p:cNvPr id="49" name="monte 1">
            <a:extLst>
              <a:ext uri="{FF2B5EF4-FFF2-40B4-BE49-F238E27FC236}">
                <a16:creationId xmlns:a16="http://schemas.microsoft.com/office/drawing/2014/main" id="{02504F42-9366-417C-BA4D-4E1C9022B3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969" t="5034" r="5279" b="68119"/>
          <a:stretch/>
        </p:blipFill>
        <p:spPr>
          <a:xfrm>
            <a:off x="6900642" y="469468"/>
            <a:ext cx="1660013" cy="1742869"/>
          </a:xfrm>
          <a:prstGeom prst="rect">
            <a:avLst/>
          </a:prstGeom>
        </p:spPr>
      </p:pic>
      <p:sp>
        <p:nvSpPr>
          <p:cNvPr id="48" name="Rectángulo 47">
            <a:extLst>
              <a:ext uri="{FF2B5EF4-FFF2-40B4-BE49-F238E27FC236}">
                <a16:creationId xmlns:a16="http://schemas.microsoft.com/office/drawing/2014/main" id="{6344C7A9-0663-4CFE-AAF4-20A68C35CA71}"/>
              </a:ext>
            </a:extLst>
          </p:cNvPr>
          <p:cNvSpPr/>
          <p:nvPr/>
        </p:nvSpPr>
        <p:spPr>
          <a:xfrm>
            <a:off x="6817550" y="513473"/>
            <a:ext cx="1801652" cy="1722674"/>
          </a:xfrm>
          <a:prstGeom prst="rect">
            <a:avLst/>
          </a:prstGeom>
          <a:solidFill>
            <a:srgbClr val="FF0066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B7B76829-1DCF-4952-88F2-1DBC245685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0624" y="2491096"/>
            <a:ext cx="1883827" cy="1700931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D3710B10-D7C1-42D0-BFFA-86E3F59AD2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9003" y="2460921"/>
            <a:ext cx="1883827" cy="1803218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1E671374-2792-4DA2-8628-F51B887DC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985" y="4887414"/>
            <a:ext cx="1883827" cy="1700931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22CE1203-10B4-4DFA-A6A4-C4A69C01E9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4543" y="4838705"/>
            <a:ext cx="1883827" cy="1700931"/>
          </a:xfrm>
          <a:prstGeom prst="rect">
            <a:avLst/>
          </a:prstGeom>
        </p:spPr>
      </p:pic>
      <p:pic>
        <p:nvPicPr>
          <p:cNvPr id="61" name="Imagen 60">
            <a:extLst>
              <a:ext uri="{FF2B5EF4-FFF2-40B4-BE49-F238E27FC236}">
                <a16:creationId xmlns:a16="http://schemas.microsoft.com/office/drawing/2014/main" id="{0E84AD05-8D86-47F8-8EDC-41442D087B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4379" y="4818827"/>
            <a:ext cx="1883827" cy="1700931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B96004E1-7A92-41BA-B2CD-3A1620DB0D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58" y="2509016"/>
            <a:ext cx="1883827" cy="1707028"/>
          </a:xfrm>
          <a:prstGeom prst="rect">
            <a:avLst/>
          </a:prstGeom>
        </p:spPr>
      </p:pic>
      <p:pic>
        <p:nvPicPr>
          <p:cNvPr id="77" name="Imagen 76">
            <a:extLst>
              <a:ext uri="{FF2B5EF4-FFF2-40B4-BE49-F238E27FC236}">
                <a16:creationId xmlns:a16="http://schemas.microsoft.com/office/drawing/2014/main" id="{FC7F7D9F-70AD-4783-9531-4F70DA457A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4260" y="389544"/>
            <a:ext cx="1883827" cy="1700931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0DA30E94-7AC5-47A0-B029-7C71A4A2BC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560" y="4936124"/>
            <a:ext cx="1883827" cy="1700931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806F842B-403D-4C1B-B165-BCC39922CE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7550" y="2533034"/>
            <a:ext cx="1883827" cy="1700931"/>
          </a:xfrm>
          <a:prstGeom prst="rect">
            <a:avLst/>
          </a:prstGeom>
        </p:spPr>
      </p:pic>
      <p:pic>
        <p:nvPicPr>
          <p:cNvPr id="82" name="Imagen 81">
            <a:extLst>
              <a:ext uri="{FF2B5EF4-FFF2-40B4-BE49-F238E27FC236}">
                <a16:creationId xmlns:a16="http://schemas.microsoft.com/office/drawing/2014/main" id="{554B4BC7-4999-4B43-AF48-51F4D014CB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669" y="407046"/>
            <a:ext cx="1883827" cy="1700931"/>
          </a:xfrm>
          <a:prstGeom prst="rect">
            <a:avLst/>
          </a:prstGeom>
        </p:spPr>
      </p:pic>
      <p:sp>
        <p:nvSpPr>
          <p:cNvPr id="83" name="CuadroTexto 82">
            <a:extLst>
              <a:ext uri="{FF2B5EF4-FFF2-40B4-BE49-F238E27FC236}">
                <a16:creationId xmlns:a16="http://schemas.microsoft.com/office/drawing/2014/main" id="{F4AEBA2D-82A1-4E25-9D22-DC3BFC2EADB6}"/>
              </a:ext>
            </a:extLst>
          </p:cNvPr>
          <p:cNvSpPr txBox="1"/>
          <p:nvPr/>
        </p:nvSpPr>
        <p:spPr>
          <a:xfrm>
            <a:off x="4429191" y="857250"/>
            <a:ext cx="58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49955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  <p:bldP spid="48" grpId="1" animBg="1"/>
      <p:bldP spid="48" grpId="2" animBg="1"/>
      <p:bldP spid="48" grpId="3" animBg="1"/>
    </p:bldLst>
  </p:timing>
</p:sld>
</file>

<file path=ppt/theme/theme1.xml><?xml version="1.0" encoding="utf-8"?>
<a:theme xmlns:a="http://schemas.openxmlformats.org/drawingml/2006/main" name="Base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91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Corbel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Icelma Merel</dc:creator>
  <cp:lastModifiedBy>Icelma Merel</cp:lastModifiedBy>
  <cp:revision>10</cp:revision>
  <dcterms:created xsi:type="dcterms:W3CDTF">2020-12-26T17:19:47Z</dcterms:created>
  <dcterms:modified xsi:type="dcterms:W3CDTF">2020-12-26T18:50:58Z</dcterms:modified>
</cp:coreProperties>
</file>