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8EB7-3970-491F-848B-6A10BCD31118}" type="datetimeFigureOut">
              <a:rPr lang="es-ES" smtClean="0"/>
              <a:t>07/12/2020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03EB-0307-41FC-B63A-0417408B6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73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8EB7-3970-491F-848B-6A10BCD31118}" type="datetimeFigureOut">
              <a:rPr lang="es-ES" smtClean="0"/>
              <a:t>07/12/2020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03EB-0307-41FC-B63A-0417408B6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70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8EB7-3970-491F-848B-6A10BCD31118}" type="datetimeFigureOut">
              <a:rPr lang="es-ES" smtClean="0"/>
              <a:t>07/12/2020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03EB-0307-41FC-B63A-0417408B6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96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8EB7-3970-491F-848B-6A10BCD31118}" type="datetimeFigureOut">
              <a:rPr lang="es-ES" smtClean="0"/>
              <a:t>07/12/2020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03EB-0307-41FC-B63A-0417408B6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98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8EB7-3970-491F-848B-6A10BCD31118}" type="datetimeFigureOut">
              <a:rPr lang="es-ES" smtClean="0"/>
              <a:t>07/12/2020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03EB-0307-41FC-B63A-0417408B6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57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8EB7-3970-491F-848B-6A10BCD31118}" type="datetimeFigureOut">
              <a:rPr lang="es-ES" smtClean="0"/>
              <a:t>07/12/2020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03EB-0307-41FC-B63A-0417408B6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870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8EB7-3970-491F-848B-6A10BCD31118}" type="datetimeFigureOut">
              <a:rPr lang="es-ES" smtClean="0"/>
              <a:t>07/12/2020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03EB-0307-41FC-B63A-0417408B6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32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8EB7-3970-491F-848B-6A10BCD31118}" type="datetimeFigureOut">
              <a:rPr lang="es-ES" smtClean="0"/>
              <a:t>07/12/2020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03EB-0307-41FC-B63A-0417408B6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389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8EB7-3970-491F-848B-6A10BCD31118}" type="datetimeFigureOut">
              <a:rPr lang="es-ES" smtClean="0"/>
              <a:t>07/12/2020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03EB-0307-41FC-B63A-0417408B6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58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8EB7-3970-491F-848B-6A10BCD31118}" type="datetimeFigureOut">
              <a:rPr lang="es-ES" smtClean="0"/>
              <a:t>07/12/2020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03EB-0307-41FC-B63A-0417408B6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19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8EB7-3970-491F-848B-6A10BCD31118}" type="datetimeFigureOut">
              <a:rPr lang="es-ES" smtClean="0"/>
              <a:t>07/12/2020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03EB-0307-41FC-B63A-0417408B6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2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08EB7-3970-491F-848B-6A10BCD31118}" type="datetimeFigureOut">
              <a:rPr lang="es-ES" smtClean="0"/>
              <a:t>07/12/2020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03EB-0307-41FC-B63A-0417408B6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789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14550" cy="685800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7450" y="0"/>
            <a:ext cx="2114550" cy="68580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075" y="0"/>
            <a:ext cx="2114550" cy="685800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150" y="0"/>
            <a:ext cx="2114550" cy="6858000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5" y="0"/>
            <a:ext cx="2114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9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0" y="0"/>
            <a:ext cx="2095500" cy="6858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5" y="0"/>
            <a:ext cx="2095500" cy="6858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5" y="0"/>
            <a:ext cx="2095500" cy="685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0" y="0"/>
            <a:ext cx="2095500" cy="68580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5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01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Nerea</dc:creator>
  <cp:lastModifiedBy>Nerea</cp:lastModifiedBy>
  <cp:revision>5</cp:revision>
  <cp:lastPrinted>2020-12-07T15:42:46Z</cp:lastPrinted>
  <dcterms:created xsi:type="dcterms:W3CDTF">2020-12-07T13:03:55Z</dcterms:created>
  <dcterms:modified xsi:type="dcterms:W3CDTF">2020-12-07T15:56:34Z</dcterms:modified>
</cp:coreProperties>
</file>