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6" r:id="rId2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3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47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874B7448-7A1A-4152-8C43-2B8EA0ACE980}" type="datetime1">
              <a:rPr lang="es-ES" smtClean="0"/>
              <a:t>23/12/2020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73F7AA83-DE31-4E93-AB07-EF7FB05F6670}" type="slidenum">
              <a:rPr lang="es-ES" smtClean="0"/>
              <a:pPr algn="r"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1A84DBA3-0E8D-4848-B1FC-9E9CB5A609E4}" type="datetime1">
              <a:rPr lang="es-ES" noProof="0" smtClean="0"/>
              <a:pPr/>
              <a:t>23/12/2020</a:t>
            </a:fld>
            <a:endParaRPr lang="es-ES" noProof="0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935E2820-AFE1-45FA-949E-17BDB534E1DC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s-ES" smtClean="0"/>
              <a:pPr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71915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0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8" name="Marcador de posición de fecha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32F3A23-5D3B-4EEB-8401-67C1E1C4E4FD}" type="datetime1">
              <a:rPr lang="es-ES" noProof="0" smtClean="0"/>
              <a:pPr/>
              <a:t>23/12/2020</a:t>
            </a:fld>
            <a:endParaRPr lang="es-ES" noProof="0" dirty="0"/>
          </a:p>
        </p:txBody>
      </p:sp>
      <p:sp>
        <p:nvSpPr>
          <p:cNvPr id="9" name="Marcador de posición de pie de página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10" name="Marcador de posición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A9052A6-8551-477B-8111-1FB3EA9618C2}" type="datetime1">
              <a:rPr lang="es-ES" noProof="0" smtClean="0"/>
              <a:pPr/>
              <a:t>23/12/2020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2BECAFB-4914-413C-8EDD-C4819D72CDD6}" type="datetime1">
              <a:rPr lang="es-ES" noProof="0" smtClean="0"/>
              <a:pPr/>
              <a:t>23/12/2020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274BC01-8283-4412-A750-9470ADB35F66}" type="datetime1">
              <a:rPr lang="es-ES" noProof="0" smtClean="0"/>
              <a:pPr/>
              <a:t>23/12/2020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FF2D004-E54C-407F-AA91-4A221359DF90}" type="datetime1">
              <a:rPr lang="es-ES" noProof="0" smtClean="0"/>
              <a:pPr/>
              <a:t>23/12/2020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DBBCA44-E97A-4819-ABB4-139F749845ED}" type="datetime1">
              <a:rPr lang="es-ES" noProof="0" smtClean="0"/>
              <a:pPr/>
              <a:t>23/12/2020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0F8CC6E-A133-489E-9766-03A4B67A1467}" type="datetime1">
              <a:rPr lang="es-ES" noProof="0" smtClean="0"/>
              <a:pPr/>
              <a:t>23/12/2020</a:t>
            </a:fld>
            <a:endParaRPr lang="es-ES" noProof="0" dirty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0E08610-5182-441B-90C7-6A4A9A84C431}" type="datetime1">
              <a:rPr lang="es-ES" noProof="0" smtClean="0"/>
              <a:pPr/>
              <a:t>23/12/2020</a:t>
            </a:fld>
            <a:endParaRPr lang="es-ES" noProof="0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361E41A-78BD-485B-9134-D3B10F21247A}" type="datetime1">
              <a:rPr lang="es-ES" noProof="0" smtClean="0"/>
              <a:pPr/>
              <a:t>23/12/2020</a:t>
            </a:fld>
            <a:endParaRPr lang="es-ES" noProof="0" dirty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F40D475-64E7-4F7A-9EEE-3B47B54E1071}" type="datetime1">
              <a:rPr lang="es-ES" noProof="0" smtClean="0"/>
              <a:pPr/>
              <a:t>23/12/2020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8" name="Rectángulo redondeado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3" name="Marcador de posición de imagen 2" descr="Marcador de posición vacío para agregar una imagen. Haga clic en el marcador de posición y seleccione la imagen que desee agregar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2F2E6CD-E62C-485A-AEE5-F467C10A2B50}" type="datetime1">
              <a:rPr lang="es-ES" noProof="0" smtClean="0"/>
              <a:pPr/>
              <a:t>23/12/2020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fld id="{47B18C25-07DC-4FD2-9915-FADBCF041A6E}" type="datetime1">
              <a:rPr lang="es-ES" noProof="0" smtClean="0"/>
              <a:pPr/>
              <a:t>23/12/2020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 b="1">
                <a:solidFill>
                  <a:srgbClr val="AB3C19"/>
                </a:solidFill>
              </a:defRPr>
            </a:lvl1pPr>
          </a:lstStyle>
          <a:p>
            <a:pPr rtl="0"/>
            <a:fld id="{8FDBFFB2-86D9-4B8F-A59A-553A60B94BBE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as vocales A">
            <a:hlinkClick r:id="" action="ppaction://media"/>
            <a:extLst>
              <a:ext uri="{FF2B5EF4-FFF2-40B4-BE49-F238E27FC236}">
                <a16:creationId xmlns:a16="http://schemas.microsoft.com/office/drawing/2014/main" id="{B682C198-BE4F-44D7-B231-45E4B82AFB4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7564" y="282134"/>
            <a:ext cx="7566301" cy="5323535"/>
          </a:xfrm>
          <a:prstGeom prst="pentagon">
            <a:avLst/>
          </a:prstGeom>
          <a:ln w="76200">
            <a:solidFill>
              <a:srgbClr val="FF0000"/>
            </a:solidFill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AE17E27-EB8B-49A0-8903-5FB4E11482F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55" b="96596" l="10000" r="90000"/>
                    </a14:imgEffect>
                  </a14:imgLayer>
                </a14:imgProps>
              </a:ext>
            </a:extLst>
          </a:blip>
          <a:srcRect l="9420" r="14986" b="4930"/>
          <a:stretch/>
        </p:blipFill>
        <p:spPr>
          <a:xfrm>
            <a:off x="8904768" y="3604918"/>
            <a:ext cx="2743893" cy="270314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8FEDD75-3827-40E0-8B2C-E49FE0DC9A9B}"/>
              </a:ext>
            </a:extLst>
          </p:cNvPr>
          <p:cNvSpPr txBox="1"/>
          <p:nvPr/>
        </p:nvSpPr>
        <p:spPr>
          <a:xfrm>
            <a:off x="8295861" y="282134"/>
            <a:ext cx="3498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tx2"/>
                </a:solidFill>
                <a:latin typeface="Arial Rounded MT Bold" panose="020F0704030504030204" pitchFamily="34" charset="0"/>
              </a:rPr>
              <a:t>Identifique la vocal y mencione un objeto que inicie con la vocal </a:t>
            </a:r>
            <a:endParaRPr lang="es-PA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647156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3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iños jugando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273_TF03461883_TF03461883.potx" id="{7E51FD36-221A-40E9-B563-1B1438601F37}" vid="{C48C6374-1D00-407F-A436-D7B12AD3050E}"/>
    </a:ext>
  </a:extLst>
</a:theme>
</file>

<file path=ppt/theme/theme2.xml><?xml version="1.0" encoding="utf-8"?>
<a:theme xmlns:a="http://schemas.openxmlformats.org/drawingml/2006/main" name="Tema de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Diseño de presentación para el ámbito educativo de unos niños jugando (ilustración animada, pantalla panorámica)</Template>
  <TotalTime>7</TotalTime>
  <Words>13</Words>
  <Application>Microsoft Office PowerPoint</Application>
  <PresentationFormat>Panorámica</PresentationFormat>
  <Paragraphs>2</Paragraphs>
  <Slides>1</Slides>
  <Notes>1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 Rounded MT Bold</vt:lpstr>
      <vt:lpstr>Euphemia</vt:lpstr>
      <vt:lpstr>Wingdings</vt:lpstr>
      <vt:lpstr>Niños jugando 16x9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Icelma Merel</dc:creator>
  <cp:lastModifiedBy>Icelma Merel</cp:lastModifiedBy>
  <cp:revision>1</cp:revision>
  <dcterms:created xsi:type="dcterms:W3CDTF">2020-12-23T15:48:23Z</dcterms:created>
  <dcterms:modified xsi:type="dcterms:W3CDTF">2020-12-23T15:56:09Z</dcterms:modified>
</cp:coreProperties>
</file>