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F3252-A9F5-4333-B7CC-BD4CA552F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6EDE21-800D-4443-B87F-326C367B5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E910A-C3E2-4805-887F-0E6FA422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426834-4647-4491-992C-E5447F40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B64B03-3AE4-47FE-91D2-D442F971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6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837D9-3CD2-4B6C-99FE-5A3FB53D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3E5D0B-7898-4484-8CFA-528892ED3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EA47BE-3EEC-41CA-ABEC-86625995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B13C5-0C70-4B08-8B88-FA34D90B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20849-5B9A-495B-8044-F947A29A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7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AA34F8-8D8F-4CD9-882E-485B9CF48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C8CE43-0919-476A-BA49-BC265BF12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C6FC3-6083-4829-90BE-B5CA567B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C8CAA5-66AD-425F-8B62-61B85473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6C4CF-E427-45D2-A2DE-427BCABA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2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A98D5-30BC-4E8F-8A03-48DD4B4B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1CA3C-674E-449D-942E-E33DFDF2C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C5ABDC-571E-4539-ACEA-5BAD04DD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CA767A-5363-4ECC-8736-76D15E49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99408-DF69-4F0F-8098-D8EABBED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6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9719A-1146-44B5-8CC3-A25D44BE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0E290D-120D-4E3E-B8EE-BFC9313D9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F4746-A930-481C-AB7B-44A3DF5A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50804-DF86-4F4E-B38E-15A2948E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13419A-4E42-484B-BB4C-098440BB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97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BC355-5483-47E5-9117-12858F73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F34911-E2A3-430B-BC0D-2B596866F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B05FF0-54B3-4802-A4CB-0D6DD0EB4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B82E4D-C105-4CD3-8660-F7348FE5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0B1F4F-DB22-45D0-8821-63E1A002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00CDF7-A619-4C7D-9443-83248793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75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077E2-82C2-4AE9-83AA-43A3B748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FC53C9-E1DD-47DA-BFFB-220FDFEFD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B5F87F-136F-4FAD-A0B7-FA9516222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C246F8-04F0-4F99-82E5-D65C0BD6E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C85FB8-3714-4F83-BE70-3FCBDBD98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27C992-CB68-4A09-BABA-CB00CBAC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BE74D4-612E-40EC-9F7B-1865F72E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3BC455-A66D-482E-B55C-D55C11EE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6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2C95E-B6EC-48EE-A271-F487A656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8C6E9A-AE1D-4F80-AC7F-F34E8EE6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8441D1-006D-4C1A-869E-B8DE948C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8F4602-C219-461A-882D-33EF1DD0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7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79A9B-65C3-47D8-90E7-6FF6CC45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7E7090-0AA6-4B3E-9AD4-DA83C7B9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12BD7C-2FB2-4DE0-B193-70D03E55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9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88781-624B-4BB3-86CE-8B22C149B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04D007-B928-49A1-A911-C6572988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68EB35-E259-428E-9271-95F6955F1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117A13-204A-4874-8DC7-EA54196F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63F2A5-8AC0-46D6-9B08-65603D0C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E25661-149F-47DD-BFE4-593AD649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71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7A704-1ED5-46AB-A2C7-AB7DFB95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73F826-1F4D-44F2-A3FA-E52599012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A8F2A-AF46-409C-A49B-0D41C2E79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A1C23F-9085-4D1F-81EB-8E68CBAC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E159D2-7AF9-438F-87D3-101C881D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75287E-C05D-43B4-AA11-C92AC116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89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5BE0A9-9726-484A-8C7C-843720A9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E0AD46-E00D-4E1C-A279-5CF641F9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4D026-E0EA-4B1E-988D-7F0B6CAB7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B467-052F-49A0-A7FD-5376C61595A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96EAC-9B23-48F2-B44E-55A3232E7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02416-6D58-47DF-B521-48D472854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3D37-2785-4461-9964-086866976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1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B3BD964F-90B2-4A9F-8FEB-AB46692AB0F0}"/>
              </a:ext>
            </a:extLst>
          </p:cNvPr>
          <p:cNvCxnSpPr>
            <a:cxnSpLocks/>
          </p:cNvCxnSpPr>
          <p:nvPr/>
        </p:nvCxnSpPr>
        <p:spPr>
          <a:xfrm>
            <a:off x="2494671" y="928914"/>
            <a:ext cx="2904644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A4FE934-6BA2-4F9A-8CC1-0537EAFB325F}"/>
              </a:ext>
            </a:extLst>
          </p:cNvPr>
          <p:cNvCxnSpPr>
            <a:cxnSpLocks/>
          </p:cNvCxnSpPr>
          <p:nvPr/>
        </p:nvCxnSpPr>
        <p:spPr>
          <a:xfrm flipV="1">
            <a:off x="5399315" y="1615776"/>
            <a:ext cx="0" cy="1417711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6160428E-AC1F-4826-8D25-8E7C0AE1EFE2}"/>
              </a:ext>
            </a:extLst>
          </p:cNvPr>
          <p:cNvCxnSpPr>
            <a:cxnSpLocks/>
          </p:cNvCxnSpPr>
          <p:nvPr/>
        </p:nvCxnSpPr>
        <p:spPr>
          <a:xfrm>
            <a:off x="2494671" y="1606173"/>
            <a:ext cx="1130557" cy="9603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38A85F30-17DD-4AF2-8A07-23897BC228AA}"/>
              </a:ext>
            </a:extLst>
          </p:cNvPr>
          <p:cNvCxnSpPr>
            <a:cxnSpLocks/>
          </p:cNvCxnSpPr>
          <p:nvPr/>
        </p:nvCxnSpPr>
        <p:spPr>
          <a:xfrm>
            <a:off x="4758901" y="1606173"/>
            <a:ext cx="0" cy="2042998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6BD06AF0-8A74-4E9A-9032-0748940815E2}"/>
              </a:ext>
            </a:extLst>
          </p:cNvPr>
          <p:cNvCxnSpPr>
            <a:cxnSpLocks/>
          </p:cNvCxnSpPr>
          <p:nvPr/>
        </p:nvCxnSpPr>
        <p:spPr>
          <a:xfrm>
            <a:off x="4758901" y="3649171"/>
            <a:ext cx="2393905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5BC55CFD-71AA-48B4-8151-EE0838D2EA57}"/>
              </a:ext>
            </a:extLst>
          </p:cNvPr>
          <p:cNvCxnSpPr>
            <a:cxnSpLocks/>
          </p:cNvCxnSpPr>
          <p:nvPr/>
        </p:nvCxnSpPr>
        <p:spPr>
          <a:xfrm>
            <a:off x="6502400" y="1572231"/>
            <a:ext cx="180156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031D3588-22F2-4C75-9D76-627091D71AE3}"/>
              </a:ext>
            </a:extLst>
          </p:cNvPr>
          <p:cNvCxnSpPr>
            <a:cxnSpLocks/>
          </p:cNvCxnSpPr>
          <p:nvPr/>
        </p:nvCxnSpPr>
        <p:spPr>
          <a:xfrm flipV="1">
            <a:off x="6514651" y="1538936"/>
            <a:ext cx="0" cy="1509065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4BA8BE4-91E7-4E33-B310-B5096AA83FA0}"/>
              </a:ext>
            </a:extLst>
          </p:cNvPr>
          <p:cNvCxnSpPr>
            <a:cxnSpLocks/>
          </p:cNvCxnSpPr>
          <p:nvPr/>
        </p:nvCxnSpPr>
        <p:spPr>
          <a:xfrm>
            <a:off x="5399315" y="3048001"/>
            <a:ext cx="1115336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8D63C86A-0487-41AC-B82E-A9D55630F275}"/>
              </a:ext>
            </a:extLst>
          </p:cNvPr>
          <p:cNvCxnSpPr>
            <a:cxnSpLocks/>
          </p:cNvCxnSpPr>
          <p:nvPr/>
        </p:nvCxnSpPr>
        <p:spPr>
          <a:xfrm flipV="1">
            <a:off x="8303960" y="1538515"/>
            <a:ext cx="0" cy="351619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84379556-3B11-42D9-BAF4-169B0C8A514B}"/>
              </a:ext>
            </a:extLst>
          </p:cNvPr>
          <p:cNvCxnSpPr>
            <a:cxnSpLocks/>
          </p:cNvCxnSpPr>
          <p:nvPr/>
        </p:nvCxnSpPr>
        <p:spPr>
          <a:xfrm flipV="1">
            <a:off x="7062152" y="2210974"/>
            <a:ext cx="650406" cy="362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7DA01FC-870E-4D1C-A635-1310D8CDF6E5}"/>
              </a:ext>
            </a:extLst>
          </p:cNvPr>
          <p:cNvCxnSpPr>
            <a:cxnSpLocks/>
          </p:cNvCxnSpPr>
          <p:nvPr/>
        </p:nvCxnSpPr>
        <p:spPr>
          <a:xfrm flipV="1">
            <a:off x="7679899" y="2210975"/>
            <a:ext cx="0" cy="218942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FFB544B7-C76B-457D-9ECB-E555274FB2B8}"/>
              </a:ext>
            </a:extLst>
          </p:cNvPr>
          <p:cNvCxnSpPr>
            <a:cxnSpLocks/>
          </p:cNvCxnSpPr>
          <p:nvPr/>
        </p:nvCxnSpPr>
        <p:spPr>
          <a:xfrm flipV="1">
            <a:off x="7152806" y="2200087"/>
            <a:ext cx="0" cy="1420055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F7DD907F-EFA5-4CD3-908D-BB7DB2E4CC51}"/>
              </a:ext>
            </a:extLst>
          </p:cNvPr>
          <p:cNvCxnSpPr>
            <a:cxnSpLocks/>
          </p:cNvCxnSpPr>
          <p:nvPr/>
        </p:nvCxnSpPr>
        <p:spPr>
          <a:xfrm>
            <a:off x="3626786" y="4409999"/>
            <a:ext cx="4085772" cy="1217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9843C151-B155-4BD7-B787-F45FEFB4BA9F}"/>
              </a:ext>
            </a:extLst>
          </p:cNvPr>
          <p:cNvCxnSpPr>
            <a:cxnSpLocks/>
          </p:cNvCxnSpPr>
          <p:nvPr/>
        </p:nvCxnSpPr>
        <p:spPr>
          <a:xfrm flipV="1">
            <a:off x="3626786" y="4400397"/>
            <a:ext cx="0" cy="1787603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E887CCC1-02C9-4B90-A0BC-0963935B5974}"/>
              </a:ext>
            </a:extLst>
          </p:cNvPr>
          <p:cNvCxnSpPr>
            <a:cxnSpLocks/>
          </p:cNvCxnSpPr>
          <p:nvPr/>
        </p:nvCxnSpPr>
        <p:spPr>
          <a:xfrm>
            <a:off x="3614058" y="6188000"/>
            <a:ext cx="6083271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6A73777F-5092-4015-A4F3-24FEA60A09F5}"/>
              </a:ext>
            </a:extLst>
          </p:cNvPr>
          <p:cNvCxnSpPr>
            <a:cxnSpLocks/>
          </p:cNvCxnSpPr>
          <p:nvPr/>
        </p:nvCxnSpPr>
        <p:spPr>
          <a:xfrm>
            <a:off x="4245429" y="5567877"/>
            <a:ext cx="5597043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4F1C7EB7-8956-4EBF-A0BC-DD6E33141C14}"/>
              </a:ext>
            </a:extLst>
          </p:cNvPr>
          <p:cNvCxnSpPr>
            <a:cxnSpLocks/>
          </p:cNvCxnSpPr>
          <p:nvPr/>
        </p:nvCxnSpPr>
        <p:spPr>
          <a:xfrm>
            <a:off x="4245429" y="5054712"/>
            <a:ext cx="4058531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3BCA857D-81E4-467F-BE87-C7903B669B8D}"/>
              </a:ext>
            </a:extLst>
          </p:cNvPr>
          <p:cNvCxnSpPr>
            <a:cxnSpLocks/>
          </p:cNvCxnSpPr>
          <p:nvPr/>
        </p:nvCxnSpPr>
        <p:spPr>
          <a:xfrm>
            <a:off x="4277192" y="5054712"/>
            <a:ext cx="0" cy="615345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277D0D5F-4183-4301-8DCA-77CC1603746E}"/>
              </a:ext>
            </a:extLst>
          </p:cNvPr>
          <p:cNvCxnSpPr>
            <a:cxnSpLocks/>
          </p:cNvCxnSpPr>
          <p:nvPr/>
        </p:nvCxnSpPr>
        <p:spPr>
          <a:xfrm>
            <a:off x="4186415" y="1615776"/>
            <a:ext cx="572486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2AC3E5D3-A7F2-420B-BE2E-F639692C8888}"/>
              </a:ext>
            </a:extLst>
          </p:cNvPr>
          <p:cNvCxnSpPr>
            <a:cxnSpLocks/>
          </p:cNvCxnSpPr>
          <p:nvPr/>
        </p:nvCxnSpPr>
        <p:spPr>
          <a:xfrm>
            <a:off x="5300451" y="928552"/>
            <a:ext cx="3771424" cy="12826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92FF7495-B822-4447-B406-84930BEAB417}"/>
              </a:ext>
            </a:extLst>
          </p:cNvPr>
          <p:cNvCxnSpPr>
            <a:cxnSpLocks/>
          </p:cNvCxnSpPr>
          <p:nvPr/>
        </p:nvCxnSpPr>
        <p:spPr>
          <a:xfrm>
            <a:off x="5955853" y="954204"/>
            <a:ext cx="31706" cy="1649939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B517888B-E9EA-4392-9260-266C0FD5210F}"/>
              </a:ext>
            </a:extLst>
          </p:cNvPr>
          <p:cNvCxnSpPr>
            <a:cxnSpLocks/>
          </p:cNvCxnSpPr>
          <p:nvPr/>
        </p:nvCxnSpPr>
        <p:spPr>
          <a:xfrm>
            <a:off x="9040169" y="915574"/>
            <a:ext cx="0" cy="972245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7AEC7224-A18C-45A1-B291-712A0E379DA6}"/>
              </a:ext>
            </a:extLst>
          </p:cNvPr>
          <p:cNvCxnSpPr>
            <a:cxnSpLocks/>
          </p:cNvCxnSpPr>
          <p:nvPr/>
        </p:nvCxnSpPr>
        <p:spPr>
          <a:xfrm flipH="1">
            <a:off x="3594041" y="1577116"/>
            <a:ext cx="25012" cy="458299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B3403487-D2C7-4A83-8AD6-A6B710E8499B}"/>
              </a:ext>
            </a:extLst>
          </p:cNvPr>
          <p:cNvCxnSpPr>
            <a:cxnSpLocks/>
          </p:cNvCxnSpPr>
          <p:nvPr/>
        </p:nvCxnSpPr>
        <p:spPr>
          <a:xfrm>
            <a:off x="4164387" y="1595177"/>
            <a:ext cx="2158" cy="212796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5F73D922-0DCA-4115-92B7-53811133663A}"/>
              </a:ext>
            </a:extLst>
          </p:cNvPr>
          <p:cNvCxnSpPr>
            <a:cxnSpLocks/>
          </p:cNvCxnSpPr>
          <p:nvPr/>
        </p:nvCxnSpPr>
        <p:spPr>
          <a:xfrm flipH="1">
            <a:off x="4186415" y="3649171"/>
            <a:ext cx="1685407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7862B360-BE06-4A7F-B9BD-FBE73C15C231}"/>
              </a:ext>
            </a:extLst>
          </p:cNvPr>
          <p:cNvCxnSpPr>
            <a:cxnSpLocks/>
          </p:cNvCxnSpPr>
          <p:nvPr/>
        </p:nvCxnSpPr>
        <p:spPr>
          <a:xfrm>
            <a:off x="3614058" y="4012030"/>
            <a:ext cx="3448094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id="{E7C18699-B2EC-4161-B462-3A5B7EA0CF4C}"/>
              </a:ext>
            </a:extLst>
          </p:cNvPr>
          <p:cNvCxnSpPr>
            <a:cxnSpLocks/>
          </p:cNvCxnSpPr>
          <p:nvPr/>
        </p:nvCxnSpPr>
        <p:spPr>
          <a:xfrm flipH="1">
            <a:off x="8989709" y="1887819"/>
            <a:ext cx="852763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67915C3A-C598-4511-8ECE-B29CD400A309}"/>
              </a:ext>
            </a:extLst>
          </p:cNvPr>
          <p:cNvCxnSpPr>
            <a:cxnSpLocks/>
          </p:cNvCxnSpPr>
          <p:nvPr/>
        </p:nvCxnSpPr>
        <p:spPr>
          <a:xfrm flipH="1" flipV="1">
            <a:off x="9830690" y="1887821"/>
            <a:ext cx="21743" cy="3782236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Conector recto 149">
            <a:extLst>
              <a:ext uri="{FF2B5EF4-FFF2-40B4-BE49-F238E27FC236}">
                <a16:creationId xmlns:a16="http://schemas.microsoft.com/office/drawing/2014/main" id="{7E62AD69-F74E-429F-9DC3-447F7B678B82}"/>
              </a:ext>
            </a:extLst>
          </p:cNvPr>
          <p:cNvCxnSpPr>
            <a:cxnSpLocks/>
          </p:cNvCxnSpPr>
          <p:nvPr/>
        </p:nvCxnSpPr>
        <p:spPr>
          <a:xfrm>
            <a:off x="9071875" y="2561878"/>
            <a:ext cx="0" cy="2492834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Conector recto 151">
            <a:extLst>
              <a:ext uri="{FF2B5EF4-FFF2-40B4-BE49-F238E27FC236}">
                <a16:creationId xmlns:a16="http://schemas.microsoft.com/office/drawing/2014/main" id="{720E08B4-6A0F-44EF-974D-11C2A5D24321}"/>
              </a:ext>
            </a:extLst>
          </p:cNvPr>
          <p:cNvCxnSpPr>
            <a:cxnSpLocks/>
          </p:cNvCxnSpPr>
          <p:nvPr/>
        </p:nvCxnSpPr>
        <p:spPr>
          <a:xfrm flipH="1">
            <a:off x="9051342" y="5062931"/>
            <a:ext cx="852763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AE0CBDDE-D56D-4460-861B-285695D7D687}"/>
              </a:ext>
            </a:extLst>
          </p:cNvPr>
          <p:cNvSpPr txBox="1"/>
          <p:nvPr/>
        </p:nvSpPr>
        <p:spPr>
          <a:xfrm>
            <a:off x="320555" y="2160284"/>
            <a:ext cx="26363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Amandine" pitchFamily="2" charset="0"/>
              </a:rPr>
              <a:t>Can </a:t>
            </a:r>
            <a:r>
              <a:rPr lang="es-ES" sz="4800" dirty="0" err="1">
                <a:latin typeface="Amandine" pitchFamily="2" charset="0"/>
              </a:rPr>
              <a:t>you</a:t>
            </a:r>
            <a:r>
              <a:rPr lang="es-ES" sz="4800" dirty="0">
                <a:latin typeface="Amandine" pitchFamily="2" charset="0"/>
              </a:rPr>
              <a:t> escape?</a:t>
            </a:r>
          </a:p>
        </p:txBody>
      </p:sp>
      <p:pic>
        <p:nvPicPr>
          <p:cNvPr id="156" name="Imagen 155" descr="Icono&#10;&#10;Descripción generada automáticamente">
            <a:extLst>
              <a:ext uri="{FF2B5EF4-FFF2-40B4-BE49-F238E27FC236}">
                <a16:creationId xmlns:a16="http://schemas.microsoft.com/office/drawing/2014/main" id="{C459B89D-20E5-4184-999F-3562B812C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864" y="5670057"/>
            <a:ext cx="504000" cy="504000"/>
          </a:xfrm>
          <a:prstGeom prst="rect">
            <a:avLst/>
          </a:prstGeom>
        </p:spPr>
      </p:pic>
      <p:pic>
        <p:nvPicPr>
          <p:cNvPr id="158" name="Imagen 157" descr="Icono&#10;&#10;Descripción generada automáticamente">
            <a:extLst>
              <a:ext uri="{FF2B5EF4-FFF2-40B4-BE49-F238E27FC236}">
                <a16:creationId xmlns:a16="http://schemas.microsoft.com/office/drawing/2014/main" id="{F94577A2-B8CF-45B7-94C8-262B3FEEB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744" y="4451705"/>
            <a:ext cx="504000" cy="504000"/>
          </a:xfrm>
          <a:prstGeom prst="rect">
            <a:avLst/>
          </a:prstGeom>
        </p:spPr>
      </p:pic>
      <p:pic>
        <p:nvPicPr>
          <p:cNvPr id="160" name="Imagen 159" descr="Icono&#10;&#10;Descripción generada automáticamente">
            <a:extLst>
              <a:ext uri="{FF2B5EF4-FFF2-40B4-BE49-F238E27FC236}">
                <a16:creationId xmlns:a16="http://schemas.microsoft.com/office/drawing/2014/main" id="{AC48622B-83CA-4173-866C-66A74A2BE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62" y="4484099"/>
            <a:ext cx="504000" cy="504000"/>
          </a:xfrm>
          <a:prstGeom prst="rect">
            <a:avLst/>
          </a:prstGeom>
        </p:spPr>
      </p:pic>
      <p:pic>
        <p:nvPicPr>
          <p:cNvPr id="162" name="Imagen 161" descr="Icono&#10;&#10;Descripción generada automáticamente">
            <a:extLst>
              <a:ext uri="{FF2B5EF4-FFF2-40B4-BE49-F238E27FC236}">
                <a16:creationId xmlns:a16="http://schemas.microsoft.com/office/drawing/2014/main" id="{45CC579A-7573-4235-81DB-EE0FA82B7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60947">
            <a:off x="9144495" y="5677448"/>
            <a:ext cx="504000" cy="504000"/>
          </a:xfrm>
          <a:prstGeom prst="rect">
            <a:avLst/>
          </a:prstGeom>
        </p:spPr>
      </p:pic>
      <p:pic>
        <p:nvPicPr>
          <p:cNvPr id="164" name="Imagen 163" descr="Icono&#10;&#10;Descripción generada automáticamente">
            <a:extLst>
              <a:ext uri="{FF2B5EF4-FFF2-40B4-BE49-F238E27FC236}">
                <a16:creationId xmlns:a16="http://schemas.microsoft.com/office/drawing/2014/main" id="{8516734E-69B2-42F1-BC55-37B9187C64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05" y="1661383"/>
            <a:ext cx="504000" cy="504000"/>
          </a:xfrm>
          <a:prstGeom prst="rect">
            <a:avLst/>
          </a:prstGeom>
        </p:spPr>
      </p:pic>
      <p:pic>
        <p:nvPicPr>
          <p:cNvPr id="166" name="Imagen 165" descr="Icono&#10;&#10;Descripción generada automáticamente">
            <a:extLst>
              <a:ext uri="{FF2B5EF4-FFF2-40B4-BE49-F238E27FC236}">
                <a16:creationId xmlns:a16="http://schemas.microsoft.com/office/drawing/2014/main" id="{4EFDD01A-B1B0-454F-9683-BD11936725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42" y="3044613"/>
            <a:ext cx="504000" cy="504000"/>
          </a:xfrm>
          <a:prstGeom prst="rect">
            <a:avLst/>
          </a:prstGeom>
        </p:spPr>
      </p:pic>
      <p:pic>
        <p:nvPicPr>
          <p:cNvPr id="168" name="Imagen 167" descr="Icono&#10;&#10;Descripción generada automáticamente">
            <a:extLst>
              <a:ext uri="{FF2B5EF4-FFF2-40B4-BE49-F238E27FC236}">
                <a16:creationId xmlns:a16="http://schemas.microsoft.com/office/drawing/2014/main" id="{A5DB039F-DC95-4741-B35A-604015BA62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947" y="1687857"/>
            <a:ext cx="504000" cy="504000"/>
          </a:xfrm>
          <a:prstGeom prst="rect">
            <a:avLst/>
          </a:prstGeom>
        </p:spPr>
      </p:pic>
      <p:pic>
        <p:nvPicPr>
          <p:cNvPr id="170" name="Imagen 169" descr="Icono&#10;&#10;Descripción generada automáticamente">
            <a:extLst>
              <a:ext uri="{FF2B5EF4-FFF2-40B4-BE49-F238E27FC236}">
                <a16:creationId xmlns:a16="http://schemas.microsoft.com/office/drawing/2014/main" id="{03B511A2-7B45-446A-A806-554B3D70A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352" y="954811"/>
            <a:ext cx="504000" cy="504000"/>
          </a:xfrm>
          <a:prstGeom prst="rect">
            <a:avLst/>
          </a:prstGeom>
        </p:spPr>
      </p:pic>
      <p:pic>
        <p:nvPicPr>
          <p:cNvPr id="172" name="Imagen 171" descr="Logotipo, 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07ADEDC-22CC-4A90-B818-A985DD3650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36" y="5067853"/>
            <a:ext cx="504000" cy="504000"/>
          </a:xfrm>
          <a:prstGeom prst="rect">
            <a:avLst/>
          </a:prstGeom>
        </p:spPr>
      </p:pic>
      <p:pic>
        <p:nvPicPr>
          <p:cNvPr id="174" name="Imagen 173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2C375F3-0527-4DDA-918D-ACDC7F2915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284" y="4405556"/>
            <a:ext cx="504000" cy="504000"/>
          </a:xfrm>
          <a:prstGeom prst="rect">
            <a:avLst/>
          </a:prstGeom>
        </p:spPr>
      </p:pic>
      <p:pic>
        <p:nvPicPr>
          <p:cNvPr id="176" name="Imagen 175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372D527-102D-49EA-B56D-2EA291794D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898" y="5005816"/>
            <a:ext cx="504000" cy="504000"/>
          </a:xfrm>
          <a:prstGeom prst="rect">
            <a:avLst/>
          </a:prstGeom>
        </p:spPr>
      </p:pic>
      <p:pic>
        <p:nvPicPr>
          <p:cNvPr id="178" name="Imagen 177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9C2AC8F-9FB7-435A-BD2F-27950FF520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163" y="3892815"/>
            <a:ext cx="504000" cy="504000"/>
          </a:xfrm>
          <a:prstGeom prst="rect">
            <a:avLst/>
          </a:prstGeom>
        </p:spPr>
      </p:pic>
      <p:pic>
        <p:nvPicPr>
          <p:cNvPr id="180" name="Imagen 179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F370B9A-7559-4D49-A09D-E989F29B1CC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301" y="1853859"/>
            <a:ext cx="504000" cy="504000"/>
          </a:xfrm>
          <a:prstGeom prst="rect">
            <a:avLst/>
          </a:prstGeom>
        </p:spPr>
      </p:pic>
      <p:pic>
        <p:nvPicPr>
          <p:cNvPr id="182" name="Imagen 181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77E618C-0FA1-4D18-A195-484B519E878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413" y="1087346"/>
            <a:ext cx="504000" cy="504000"/>
          </a:xfrm>
          <a:prstGeom prst="rect">
            <a:avLst/>
          </a:prstGeom>
        </p:spPr>
      </p:pic>
      <p:pic>
        <p:nvPicPr>
          <p:cNvPr id="184" name="Imagen 183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6029AC1-6EDF-45ED-A281-78230C42C23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49" y="2485944"/>
            <a:ext cx="504000" cy="504000"/>
          </a:xfrm>
          <a:prstGeom prst="rect">
            <a:avLst/>
          </a:prstGeom>
        </p:spPr>
      </p:pic>
      <p:pic>
        <p:nvPicPr>
          <p:cNvPr id="186" name="Imagen 18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559F424-C287-49E3-A033-3F54092F8B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843" y="1735187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2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8A84259-3CE8-4B0A-AAE7-2A6E47DD77EA}"/>
              </a:ext>
            </a:extLst>
          </p:cNvPr>
          <p:cNvSpPr/>
          <p:nvPr/>
        </p:nvSpPr>
        <p:spPr>
          <a:xfrm>
            <a:off x="3135086" y="1364343"/>
            <a:ext cx="7489371" cy="34398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2F7D39B-BC9D-42F3-B6A5-F1714CB1D698}"/>
              </a:ext>
            </a:extLst>
          </p:cNvPr>
          <p:cNvSpPr txBox="1"/>
          <p:nvPr/>
        </p:nvSpPr>
        <p:spPr>
          <a:xfrm>
            <a:off x="3817257" y="2290818"/>
            <a:ext cx="629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latin typeface="Baby Monkey" panose="02000506000000020004" pitchFamily="2" charset="0"/>
              </a:rPr>
              <a:t>START AGAIN</a:t>
            </a:r>
          </a:p>
        </p:txBody>
      </p:sp>
    </p:spTree>
    <p:extLst>
      <p:ext uri="{BB962C8B-B14F-4D97-AF65-F5344CB8AC3E}">
        <p14:creationId xmlns:p14="http://schemas.microsoft.com/office/powerpoint/2010/main" val="2310337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Amandine</vt:lpstr>
      <vt:lpstr>Arial</vt:lpstr>
      <vt:lpstr>Baby Monkey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4</cp:revision>
  <dcterms:created xsi:type="dcterms:W3CDTF">2020-12-01T13:55:41Z</dcterms:created>
  <dcterms:modified xsi:type="dcterms:W3CDTF">2020-12-01T14:31:09Z</dcterms:modified>
</cp:coreProperties>
</file>