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audio" Target="../media/audio1.wav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6">
                <a:lumMod val="40000"/>
                <a:lumOff val="60000"/>
              </a:schemeClr>
            </a:gs>
            <a:gs pos="31000">
              <a:schemeClr val="accent2">
                <a:lumMod val="97000"/>
                <a:lumOff val="3000"/>
              </a:schemeClr>
            </a:gs>
            <a:gs pos="64602">
              <a:schemeClr val="accent2">
                <a:lumMod val="60000"/>
                <a:lumOff val="40000"/>
              </a:schemeClr>
            </a:gs>
            <a:gs pos="64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4623E2B-3144-4C3A-B2A0-5C5D16A07A42}"/>
              </a:ext>
            </a:extLst>
          </p:cNvPr>
          <p:cNvGrpSpPr/>
          <p:nvPr/>
        </p:nvGrpSpPr>
        <p:grpSpPr>
          <a:xfrm>
            <a:off x="235819" y="301097"/>
            <a:ext cx="8908181" cy="6556903"/>
            <a:chOff x="107504" y="122586"/>
            <a:chExt cx="8908181" cy="6556903"/>
          </a:xfrm>
        </p:grpSpPr>
        <p:grpSp>
          <p:nvGrpSpPr>
            <p:cNvPr id="7" name="Grupo 112">
              <a:extLst>
                <a:ext uri="{FF2B5EF4-FFF2-40B4-BE49-F238E27FC236}">
                  <a16:creationId xmlns:a16="http://schemas.microsoft.com/office/drawing/2014/main" id="{108558AE-51A2-474C-9EFE-80466B0E6EEA}"/>
                </a:ext>
              </a:extLst>
            </p:cNvPr>
            <p:cNvGrpSpPr/>
            <p:nvPr/>
          </p:nvGrpSpPr>
          <p:grpSpPr>
            <a:xfrm rot="16200000">
              <a:off x="1283143" y="-1053053"/>
              <a:ext cx="6556903" cy="8908181"/>
              <a:chOff x="2375522" y="39328"/>
              <a:chExt cx="6556903" cy="6723422"/>
            </a:xfrm>
          </p:grpSpPr>
          <p:cxnSp>
            <p:nvCxnSpPr>
              <p:cNvPr id="8" name="Conector recto 34">
                <a:extLst>
                  <a:ext uri="{FF2B5EF4-FFF2-40B4-BE49-F238E27FC236}">
                    <a16:creationId xmlns:a16="http://schemas.microsoft.com/office/drawing/2014/main" id="{7119AB6D-C404-4913-B7F3-8DAAA2A5C2B2}"/>
                  </a:ext>
                </a:extLst>
              </p:cNvPr>
              <p:cNvCxnSpPr/>
              <p:nvPr/>
            </p:nvCxnSpPr>
            <p:spPr>
              <a:xfrm flipH="1">
                <a:off x="4183790" y="585511"/>
                <a:ext cx="76691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37">
                <a:extLst>
                  <a:ext uri="{FF2B5EF4-FFF2-40B4-BE49-F238E27FC236}">
                    <a16:creationId xmlns:a16="http://schemas.microsoft.com/office/drawing/2014/main" id="{75DA107E-09EA-45C5-96B7-5BF0CE9DD3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48425" y="674529"/>
                <a:ext cx="1284704" cy="143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41">
                <a:extLst>
                  <a:ext uri="{FF2B5EF4-FFF2-40B4-BE49-F238E27FC236}">
                    <a16:creationId xmlns:a16="http://schemas.microsoft.com/office/drawing/2014/main" id="{B151D2BB-28BD-40BA-9A32-4C8F783E5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2982" y="74888"/>
                <a:ext cx="475225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45">
                <a:extLst>
                  <a:ext uri="{FF2B5EF4-FFF2-40B4-BE49-F238E27FC236}">
                    <a16:creationId xmlns:a16="http://schemas.microsoft.com/office/drawing/2014/main" id="{FCB89541-7225-47DE-83C4-4C5EE3079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1741" y="39328"/>
                <a:ext cx="0" cy="471278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50">
                <a:extLst>
                  <a:ext uri="{FF2B5EF4-FFF2-40B4-BE49-F238E27FC236}">
                    <a16:creationId xmlns:a16="http://schemas.microsoft.com/office/drawing/2014/main" id="{872861FC-9D7C-46E4-B943-3A992C043D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672210" y="538423"/>
                <a:ext cx="950551" cy="77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52">
                <a:extLst>
                  <a:ext uri="{FF2B5EF4-FFF2-40B4-BE49-F238E27FC236}">
                    <a16:creationId xmlns:a16="http://schemas.microsoft.com/office/drawing/2014/main" id="{8812D4B3-2A7B-43CC-9564-C28F64C7F7A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209412" y="330200"/>
                <a:ext cx="51062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54">
                <a:extLst>
                  <a:ext uri="{FF2B5EF4-FFF2-40B4-BE49-F238E27FC236}">
                    <a16:creationId xmlns:a16="http://schemas.microsoft.com/office/drawing/2014/main" id="{BF240E29-43FD-4847-848D-765B2E9A3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8923" y="74889"/>
                <a:ext cx="0" cy="12828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56">
                <a:extLst>
                  <a:ext uri="{FF2B5EF4-FFF2-40B4-BE49-F238E27FC236}">
                    <a16:creationId xmlns:a16="http://schemas.microsoft.com/office/drawing/2014/main" id="{45543764-4B1B-4D34-B125-6157073CA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287" y="1336963"/>
                <a:ext cx="88264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58">
                <a:extLst>
                  <a:ext uri="{FF2B5EF4-FFF2-40B4-BE49-F238E27FC236}">
                    <a16:creationId xmlns:a16="http://schemas.microsoft.com/office/drawing/2014/main" id="{0622459E-B25C-4C92-9C0B-4B8B69A2BA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3523" y="39328"/>
                <a:ext cx="0" cy="122836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60">
                <a:extLst>
                  <a:ext uri="{FF2B5EF4-FFF2-40B4-BE49-F238E27FC236}">
                    <a16:creationId xmlns:a16="http://schemas.microsoft.com/office/drawing/2014/main" id="{599BE2BC-6FF0-41E9-B7C6-D62775131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585512"/>
                <a:ext cx="0" cy="149847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62">
                <a:extLst>
                  <a:ext uri="{FF2B5EF4-FFF2-40B4-BE49-F238E27FC236}">
                    <a16:creationId xmlns:a16="http://schemas.microsoft.com/office/drawing/2014/main" id="{C2AFBD56-1701-411F-9D67-9A62881EE72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76638" y="230543"/>
                <a:ext cx="2906" cy="36485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65">
                <a:extLst>
                  <a:ext uri="{FF2B5EF4-FFF2-40B4-BE49-F238E27FC236}">
                    <a16:creationId xmlns:a16="http://schemas.microsoft.com/office/drawing/2014/main" id="{12AC67CE-7AF1-4BA7-A465-C1EBE4328C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63960" y="1324032"/>
                <a:ext cx="84445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67">
                <a:extLst>
                  <a:ext uri="{FF2B5EF4-FFF2-40B4-BE49-F238E27FC236}">
                    <a16:creationId xmlns:a16="http://schemas.microsoft.com/office/drawing/2014/main" id="{472C74F0-7AA0-43D5-BC44-1BAA95A52D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774372" y="4097482"/>
                <a:ext cx="2847108" cy="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69">
                <a:extLst>
                  <a:ext uri="{FF2B5EF4-FFF2-40B4-BE49-F238E27FC236}">
                    <a16:creationId xmlns:a16="http://schemas.microsoft.com/office/drawing/2014/main" id="{42A67E4E-694E-4F32-AB96-5D025FE47C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63960" y="5494251"/>
                <a:ext cx="94144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71">
                <a:extLst>
                  <a:ext uri="{FF2B5EF4-FFF2-40B4-BE49-F238E27FC236}">
                    <a16:creationId xmlns:a16="http://schemas.microsoft.com/office/drawing/2014/main" id="{952E0541-5FE9-45D1-B022-C220ED26FF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10691" y="3333134"/>
                <a:ext cx="5299364" cy="129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74">
                <a:extLst>
                  <a:ext uri="{FF2B5EF4-FFF2-40B4-BE49-F238E27FC236}">
                    <a16:creationId xmlns:a16="http://schemas.microsoft.com/office/drawing/2014/main" id="{8B747490-C229-4186-BC31-BE24E0285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371" y="2673927"/>
                <a:ext cx="23720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76">
                <a:extLst>
                  <a:ext uri="{FF2B5EF4-FFF2-40B4-BE49-F238E27FC236}">
                    <a16:creationId xmlns:a16="http://schemas.microsoft.com/office/drawing/2014/main" id="{059CAA7F-336C-4AD5-8931-D69EB9E283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5696" y="2083992"/>
                <a:ext cx="0" cy="88088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78">
                <a:extLst>
                  <a:ext uri="{FF2B5EF4-FFF2-40B4-BE49-F238E27FC236}">
                    <a16:creationId xmlns:a16="http://schemas.microsoft.com/office/drawing/2014/main" id="{7EB10FF8-BFF4-4D08-A4C2-F94E613D5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0691" y="3294078"/>
                <a:ext cx="0" cy="34686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80">
                <a:extLst>
                  <a:ext uri="{FF2B5EF4-FFF2-40B4-BE49-F238E27FC236}">
                    <a16:creationId xmlns:a16="http://schemas.microsoft.com/office/drawing/2014/main" id="{3BECBC3C-3ACF-40EC-857C-00BC34BBEF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75522" y="6743956"/>
                <a:ext cx="5299364" cy="129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81">
                <a:extLst>
                  <a:ext uri="{FF2B5EF4-FFF2-40B4-BE49-F238E27FC236}">
                    <a16:creationId xmlns:a16="http://schemas.microsoft.com/office/drawing/2014/main" id="{325608A9-59A7-475D-8F83-CBD0A1DD29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0706" y="4740852"/>
                <a:ext cx="3981719" cy="1125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83">
                <a:extLst>
                  <a:ext uri="{FF2B5EF4-FFF2-40B4-BE49-F238E27FC236}">
                    <a16:creationId xmlns:a16="http://schemas.microsoft.com/office/drawing/2014/main" id="{B778CD50-07A4-41C3-A421-A8CEF4F3F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8975" y="6188652"/>
                <a:ext cx="242685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85">
                <a:extLst>
                  <a:ext uri="{FF2B5EF4-FFF2-40B4-BE49-F238E27FC236}">
                    <a16:creationId xmlns:a16="http://schemas.microsoft.com/office/drawing/2014/main" id="{B6ED289A-0D14-4BD4-9C8B-E6C1981617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64477" y="3924300"/>
                <a:ext cx="0" cy="229206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87">
                <a:extLst>
                  <a:ext uri="{FF2B5EF4-FFF2-40B4-BE49-F238E27FC236}">
                    <a16:creationId xmlns:a16="http://schemas.microsoft.com/office/drawing/2014/main" id="{1238FA29-25E7-4F0C-AB3F-2AB3724BA5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6677" y="4733925"/>
                <a:ext cx="0" cy="148243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89">
                <a:extLst>
                  <a:ext uri="{FF2B5EF4-FFF2-40B4-BE49-F238E27FC236}">
                    <a16:creationId xmlns:a16="http://schemas.microsoft.com/office/drawing/2014/main" id="{C87EF1D0-79A6-4A6D-8A82-1F5BCC8A0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5502" y="4743451"/>
                <a:ext cx="0" cy="13620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91">
                <a:extLst>
                  <a:ext uri="{FF2B5EF4-FFF2-40B4-BE49-F238E27FC236}">
                    <a16:creationId xmlns:a16="http://schemas.microsoft.com/office/drawing/2014/main" id="{21A69FED-6460-400D-A604-361261CDF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9841" y="6093402"/>
                <a:ext cx="76849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94">
                <a:extLst>
                  <a:ext uri="{FF2B5EF4-FFF2-40B4-BE49-F238E27FC236}">
                    <a16:creationId xmlns:a16="http://schemas.microsoft.com/office/drawing/2014/main" id="{F9188BE7-DA68-4CC9-87BC-83C2CD497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2656" y="5494251"/>
                <a:ext cx="66271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96">
                <a:extLst>
                  <a:ext uri="{FF2B5EF4-FFF2-40B4-BE49-F238E27FC236}">
                    <a16:creationId xmlns:a16="http://schemas.microsoft.com/office/drawing/2014/main" id="{999EA699-5372-4957-887C-5A6D72278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9841" y="5032539"/>
                <a:ext cx="0" cy="4884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98">
                <a:extLst>
                  <a:ext uri="{FF2B5EF4-FFF2-40B4-BE49-F238E27FC236}">
                    <a16:creationId xmlns:a16="http://schemas.microsoft.com/office/drawing/2014/main" id="{CADBCAEA-850D-4AD8-B23C-A932B7DEB0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965" y="5460431"/>
                <a:ext cx="0" cy="128352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100">
                <a:extLst>
                  <a:ext uri="{FF2B5EF4-FFF2-40B4-BE49-F238E27FC236}">
                    <a16:creationId xmlns:a16="http://schemas.microsoft.com/office/drawing/2014/main" id="{22429813-76A5-44F9-BBD4-96D25A201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7041" y="3725416"/>
                <a:ext cx="0" cy="100331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103">
                <a:extLst>
                  <a:ext uri="{FF2B5EF4-FFF2-40B4-BE49-F238E27FC236}">
                    <a16:creationId xmlns:a16="http://schemas.microsoft.com/office/drawing/2014/main" id="{84E6CE44-3D43-4EDC-84DA-4BF1A6017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0477" y="4081828"/>
                <a:ext cx="122806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106">
                <a:extLst>
                  <a:ext uri="{FF2B5EF4-FFF2-40B4-BE49-F238E27FC236}">
                    <a16:creationId xmlns:a16="http://schemas.microsoft.com/office/drawing/2014/main" id="{3CB023B9-CCF2-454A-89C6-03D4CD05DA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6108" y="4081828"/>
                <a:ext cx="749717" cy="586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108">
                <a:extLst>
                  <a:ext uri="{FF2B5EF4-FFF2-40B4-BE49-F238E27FC236}">
                    <a16:creationId xmlns:a16="http://schemas.microsoft.com/office/drawing/2014/main" id="{00C32617-5F36-4FAF-9876-9911FABFC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0256" y="3333134"/>
                <a:ext cx="0" cy="7486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ector recto 56">
              <a:extLst>
                <a:ext uri="{FF2B5EF4-FFF2-40B4-BE49-F238E27FC236}">
                  <a16:creationId xmlns:a16="http://schemas.microsoft.com/office/drawing/2014/main" id="{45543764-4B1B-4D34-B125-6157073CA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8209" y="4249808"/>
              <a:ext cx="3" cy="17714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56">
              <a:extLst>
                <a:ext uri="{FF2B5EF4-FFF2-40B4-BE49-F238E27FC236}">
                  <a16:creationId xmlns:a16="http://schemas.microsoft.com/office/drawing/2014/main" id="{45543764-4B1B-4D34-B125-6157073CA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4889" y="903636"/>
              <a:ext cx="1" cy="7489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50">
              <a:extLst>
                <a:ext uri="{FF2B5EF4-FFF2-40B4-BE49-F238E27FC236}">
                  <a16:creationId xmlns:a16="http://schemas.microsoft.com/office/drawing/2014/main" id="{872861FC-9D7C-46E4-B943-3A992C04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1720" y="911416"/>
              <a:ext cx="38164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85">
              <a:extLst>
                <a:ext uri="{FF2B5EF4-FFF2-40B4-BE49-F238E27FC236}">
                  <a16:creationId xmlns:a16="http://schemas.microsoft.com/office/drawing/2014/main" id="{B6ED289A-0D14-4BD4-9C8B-E6C1981617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219" y="5301207"/>
              <a:ext cx="2672356" cy="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67">
              <a:extLst>
                <a:ext uri="{FF2B5EF4-FFF2-40B4-BE49-F238E27FC236}">
                  <a16:creationId xmlns:a16="http://schemas.microsoft.com/office/drawing/2014/main" id="{472C74F0-7AA0-43D5-BC44-1BAA95A52D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5208" y="6002483"/>
              <a:ext cx="2160536" cy="327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34">
              <a:extLst>
                <a:ext uri="{FF2B5EF4-FFF2-40B4-BE49-F238E27FC236}">
                  <a16:creationId xmlns:a16="http://schemas.microsoft.com/office/drawing/2014/main" id="{7119AB6D-C404-4913-B7F3-8DAAA2A5C2B2}"/>
                </a:ext>
              </a:extLst>
            </p:cNvPr>
            <p:cNvCxnSpPr/>
            <p:nvPr/>
          </p:nvCxnSpPr>
          <p:spPr>
            <a:xfrm>
              <a:off x="154620" y="4902029"/>
              <a:ext cx="0" cy="11660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5891FBD-EBF0-4398-8B50-5BDB1156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18" y="5407680"/>
            <a:ext cx="1022979" cy="8010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EBFF63-D8A6-4B70-8E77-7749B500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84" y="3912523"/>
            <a:ext cx="995623" cy="8943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A7EAAC-F88D-44FA-A56D-0CF4C9CE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72" y="1040518"/>
            <a:ext cx="978489" cy="101158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40D161D-48DB-4D7F-9968-5A8E3993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70" y="3279765"/>
            <a:ext cx="959441" cy="95532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2C212E6-9C65-4E5D-A302-89CCE92D3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537" y="3733736"/>
            <a:ext cx="963251" cy="99373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357AB3F-BBB6-4B4D-9AA4-14486A002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922" y="4804806"/>
            <a:ext cx="1300517" cy="116046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6EADE44-2324-479F-973B-F60606348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959" y="6222837"/>
            <a:ext cx="1438781" cy="542591"/>
          </a:xfrm>
          <a:prstGeom prst="rect">
            <a:avLst/>
          </a:prstGeom>
        </p:spPr>
      </p:pic>
      <p:pic>
        <p:nvPicPr>
          <p:cNvPr id="48" name="Imagen 47">
            <a:hlinkClick r:id="" action="ppaction://hlinkshowjump?jump=lastslide" highlightClick="1">
              <a:snd r:embed="rId9" name="applause.wav"/>
            </a:hlinkClick>
            <a:extLst>
              <a:ext uri="{FF2B5EF4-FFF2-40B4-BE49-F238E27FC236}">
                <a16:creationId xmlns:a16="http://schemas.microsoft.com/office/drawing/2014/main" id="{FED94AB0-71D9-4D1B-8147-466D1B5B0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872" y="1561716"/>
            <a:ext cx="913235" cy="903722"/>
          </a:xfrm>
          <a:prstGeom prst="rect">
            <a:avLst/>
          </a:prstGeom>
        </p:spPr>
      </p:pic>
      <p:pic>
        <p:nvPicPr>
          <p:cNvPr id="49" name="Imagen 48">
            <a:hlinkClick r:id="" action="ppaction://hlinkshowjump?jump=nextslide" highlightClick="1">
              <a:snd r:embed="rId11" name="bomb.wav"/>
            </a:hlinkClick>
            <a:hlinkHover r:id="" action="ppaction://hlinkshowjump?jump=nextslide" highlightClick="1">
              <a:snd r:embed="rId11" name="bomb.wav"/>
            </a:hlinkHover>
            <a:extLst>
              <a:ext uri="{FF2B5EF4-FFF2-40B4-BE49-F238E27FC236}">
                <a16:creationId xmlns:a16="http://schemas.microsoft.com/office/drawing/2014/main" id="{7187AB63-D88A-450E-816B-1B0221002F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8456" y="3317481"/>
            <a:ext cx="854278" cy="524432"/>
          </a:xfrm>
          <a:prstGeom prst="rect">
            <a:avLst/>
          </a:prstGeom>
        </p:spPr>
      </p:pic>
      <p:pic>
        <p:nvPicPr>
          <p:cNvPr id="50" name="Imagen 49">
            <a:hlinkClick r:id="" action="ppaction://hlinkshowjump?jump=nextslide" highlightClick="1">
              <a:snd r:embed="rId11" name="bomb.wav"/>
            </a:hlinkClick>
            <a:hlinkHover r:id="" action="ppaction://hlinkshowjump?jump=nextslide">
              <a:snd r:embed="rId11" name="bomb.wav"/>
            </a:hlinkHover>
            <a:extLst>
              <a:ext uri="{FF2B5EF4-FFF2-40B4-BE49-F238E27FC236}">
                <a16:creationId xmlns:a16="http://schemas.microsoft.com/office/drawing/2014/main" id="{5CBF9173-AC5A-4E7A-BD82-52898E699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8279" y="1856288"/>
            <a:ext cx="856812" cy="735618"/>
          </a:xfrm>
          <a:prstGeom prst="rect">
            <a:avLst/>
          </a:prstGeom>
        </p:spPr>
      </p:pic>
      <p:pic>
        <p:nvPicPr>
          <p:cNvPr id="51" name="Imagen 50">
            <a:hlinkHover r:id="" action="ppaction://hlinkshowjump?jump=nextslide" highlightClick="1">
              <a:snd r:embed="rId11" name="bomb.wav"/>
            </a:hlinkHover>
            <a:extLst>
              <a:ext uri="{FF2B5EF4-FFF2-40B4-BE49-F238E27FC236}">
                <a16:creationId xmlns:a16="http://schemas.microsoft.com/office/drawing/2014/main" id="{187E8D1E-A34A-436D-9696-FB9830B88E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8734" y="1159103"/>
            <a:ext cx="1142048" cy="582076"/>
          </a:xfrm>
          <a:prstGeom prst="rect">
            <a:avLst/>
          </a:prstGeom>
        </p:spPr>
      </p:pic>
      <p:pic>
        <p:nvPicPr>
          <p:cNvPr id="239" name="Imagen 238">
            <a:extLst>
              <a:ext uri="{FF2B5EF4-FFF2-40B4-BE49-F238E27FC236}">
                <a16:creationId xmlns:a16="http://schemas.microsoft.com/office/drawing/2014/main" id="{0D4E223F-AA91-4461-AEA7-C467238C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50" y="5423084"/>
            <a:ext cx="1022979" cy="801083"/>
          </a:xfrm>
          <a:prstGeom prst="rect">
            <a:avLst/>
          </a:prstGeom>
        </p:spPr>
      </p:pic>
      <p:pic>
        <p:nvPicPr>
          <p:cNvPr id="240" name="Imagen 239">
            <a:extLst>
              <a:ext uri="{FF2B5EF4-FFF2-40B4-BE49-F238E27FC236}">
                <a16:creationId xmlns:a16="http://schemas.microsoft.com/office/drawing/2014/main" id="{CD24D7BF-E8D2-47B2-9E7C-BEA27CB5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16" y="3927927"/>
            <a:ext cx="995623" cy="894373"/>
          </a:xfrm>
          <a:prstGeom prst="rect">
            <a:avLst/>
          </a:prstGeom>
        </p:spPr>
      </p:pic>
      <p:pic>
        <p:nvPicPr>
          <p:cNvPr id="241" name="Imagen 240">
            <a:extLst>
              <a:ext uri="{FF2B5EF4-FFF2-40B4-BE49-F238E27FC236}">
                <a16:creationId xmlns:a16="http://schemas.microsoft.com/office/drawing/2014/main" id="{7761079B-78F1-43D2-B58C-16EBB9BCB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204" y="1055922"/>
            <a:ext cx="978489" cy="1011587"/>
          </a:xfrm>
          <a:prstGeom prst="rect">
            <a:avLst/>
          </a:prstGeom>
        </p:spPr>
      </p:pic>
      <p:pic>
        <p:nvPicPr>
          <p:cNvPr id="242" name="Imagen 241">
            <a:extLst>
              <a:ext uri="{FF2B5EF4-FFF2-40B4-BE49-F238E27FC236}">
                <a16:creationId xmlns:a16="http://schemas.microsoft.com/office/drawing/2014/main" id="{CC990276-B01F-4434-8C5D-9BCD54B52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02" y="3295169"/>
            <a:ext cx="959441" cy="955324"/>
          </a:xfrm>
          <a:prstGeom prst="rect">
            <a:avLst/>
          </a:prstGeom>
        </p:spPr>
      </p:pic>
      <p:pic>
        <p:nvPicPr>
          <p:cNvPr id="244" name="Imagen 243">
            <a:extLst>
              <a:ext uri="{FF2B5EF4-FFF2-40B4-BE49-F238E27FC236}">
                <a16:creationId xmlns:a16="http://schemas.microsoft.com/office/drawing/2014/main" id="{EB857732-CEDD-4BC7-9AD6-146E4736D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854" y="4820210"/>
            <a:ext cx="1300517" cy="1160462"/>
          </a:xfrm>
          <a:prstGeom prst="rect">
            <a:avLst/>
          </a:prstGeom>
        </p:spPr>
      </p:pic>
      <p:pic>
        <p:nvPicPr>
          <p:cNvPr id="246" name="Imagen 245">
            <a:hlinkClick r:id="" action="ppaction://hlinkshowjump?jump=nextslide" highlightClick="1">
              <a:snd r:embed="rId11" name="bomb.wav"/>
            </a:hlinkClick>
            <a:hlinkHover r:id="" action="ppaction://hlinkshowjump?jump=nextslide" highlightClick="1">
              <a:snd r:embed="rId11" name="bomb.wav"/>
            </a:hlinkHover>
            <a:extLst>
              <a:ext uri="{FF2B5EF4-FFF2-40B4-BE49-F238E27FC236}">
                <a16:creationId xmlns:a16="http://schemas.microsoft.com/office/drawing/2014/main" id="{7F94E800-F855-46EE-98E8-DF938BB6A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4388" y="3332885"/>
            <a:ext cx="854278" cy="524432"/>
          </a:xfrm>
          <a:prstGeom prst="rect">
            <a:avLst/>
          </a:prstGeom>
        </p:spPr>
      </p:pic>
      <p:pic>
        <p:nvPicPr>
          <p:cNvPr id="247" name="Imagen 246">
            <a:hlinkClick r:id="" action="ppaction://hlinkshowjump?jump=nextslide" highlightClick="1">
              <a:snd r:embed="rId11" name="bomb.wav"/>
            </a:hlinkClick>
            <a:hlinkHover r:id="" action="ppaction://hlinkshowjump?jump=nextslide">
              <a:snd r:embed="rId11" name="bomb.wav"/>
            </a:hlinkHover>
            <a:extLst>
              <a:ext uri="{FF2B5EF4-FFF2-40B4-BE49-F238E27FC236}">
                <a16:creationId xmlns:a16="http://schemas.microsoft.com/office/drawing/2014/main" id="{0DE27FC0-74F4-4CC3-B958-62A1A643F0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4211" y="1871692"/>
            <a:ext cx="856812" cy="735618"/>
          </a:xfrm>
          <a:prstGeom prst="rect">
            <a:avLst/>
          </a:prstGeom>
        </p:spPr>
      </p:pic>
      <p:pic>
        <p:nvPicPr>
          <p:cNvPr id="248" name="Imagen 247">
            <a:hlinkHover r:id="" action="ppaction://hlinkshowjump?jump=nextslide" highlightClick="1">
              <a:snd r:embed="rId11" name="bomb.wav"/>
            </a:hlinkHover>
            <a:extLst>
              <a:ext uri="{FF2B5EF4-FFF2-40B4-BE49-F238E27FC236}">
                <a16:creationId xmlns:a16="http://schemas.microsoft.com/office/drawing/2014/main" id="{59E56211-534E-4BE9-8339-4C7294356A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4666" y="1174507"/>
            <a:ext cx="1142048" cy="58207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C353A45-BF20-4536-B115-3BFFD71F5BAA}"/>
              </a:ext>
            </a:extLst>
          </p:cNvPr>
          <p:cNvGrpSpPr/>
          <p:nvPr/>
        </p:nvGrpSpPr>
        <p:grpSpPr>
          <a:xfrm>
            <a:off x="249887" y="323740"/>
            <a:ext cx="8908181" cy="6556903"/>
            <a:chOff x="249887" y="323740"/>
            <a:chExt cx="8908181" cy="6556903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4A88E82E-0A7D-4958-A777-002D79CD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92526" y="2448687"/>
              <a:ext cx="820357" cy="724813"/>
            </a:xfrm>
            <a:prstGeom prst="rect">
              <a:avLst/>
            </a:prstGeom>
          </p:spPr>
        </p:pic>
        <p:pic>
          <p:nvPicPr>
            <p:cNvPr id="243" name="Imagen 242">
              <a:extLst>
                <a:ext uri="{FF2B5EF4-FFF2-40B4-BE49-F238E27FC236}">
                  <a16:creationId xmlns:a16="http://schemas.microsoft.com/office/drawing/2014/main" id="{57BA8C51-F9A3-4067-ABBD-598E4A0BE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1469" y="3749140"/>
              <a:ext cx="963251" cy="993734"/>
            </a:xfrm>
            <a:prstGeom prst="rect">
              <a:avLst/>
            </a:prstGeom>
          </p:spPr>
        </p:pic>
        <p:pic>
          <p:nvPicPr>
            <p:cNvPr id="245" name="Imagen 244">
              <a:extLst>
                <a:ext uri="{FF2B5EF4-FFF2-40B4-BE49-F238E27FC236}">
                  <a16:creationId xmlns:a16="http://schemas.microsoft.com/office/drawing/2014/main" id="{777ACF54-3998-498D-8BF2-93A971AF8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9891" y="6238241"/>
              <a:ext cx="1438781" cy="542591"/>
            </a:xfrm>
            <a:prstGeom prst="rect">
              <a:avLst/>
            </a:prstGeom>
          </p:spPr>
        </p:pic>
        <p:grpSp>
          <p:nvGrpSpPr>
            <p:cNvPr id="249" name="Grupo 248">
              <a:extLst>
                <a:ext uri="{FF2B5EF4-FFF2-40B4-BE49-F238E27FC236}">
                  <a16:creationId xmlns:a16="http://schemas.microsoft.com/office/drawing/2014/main" id="{03A27669-8F02-4FD7-B2CE-5F6C262F0274}"/>
                </a:ext>
              </a:extLst>
            </p:cNvPr>
            <p:cNvGrpSpPr/>
            <p:nvPr/>
          </p:nvGrpSpPr>
          <p:grpSpPr>
            <a:xfrm>
              <a:off x="249887" y="323740"/>
              <a:ext cx="8908181" cy="6556903"/>
              <a:chOff x="107504" y="122586"/>
              <a:chExt cx="8908181" cy="6556903"/>
            </a:xfrm>
          </p:grpSpPr>
          <p:grpSp>
            <p:nvGrpSpPr>
              <p:cNvPr id="250" name="Grupo 112">
                <a:extLst>
                  <a:ext uri="{FF2B5EF4-FFF2-40B4-BE49-F238E27FC236}">
                    <a16:creationId xmlns:a16="http://schemas.microsoft.com/office/drawing/2014/main" id="{6F8DD956-F7C0-4C7C-866C-7EC42E48A534}"/>
                  </a:ext>
                </a:extLst>
              </p:cNvPr>
              <p:cNvGrpSpPr/>
              <p:nvPr/>
            </p:nvGrpSpPr>
            <p:grpSpPr>
              <a:xfrm rot="16200000">
                <a:off x="1283143" y="-1053053"/>
                <a:ext cx="6556903" cy="8908181"/>
                <a:chOff x="2375522" y="39328"/>
                <a:chExt cx="6556903" cy="6723422"/>
              </a:xfrm>
            </p:grpSpPr>
            <p:cxnSp>
              <p:nvCxnSpPr>
                <p:cNvPr id="257" name="Conector recto 34">
                  <a:extLst>
                    <a:ext uri="{FF2B5EF4-FFF2-40B4-BE49-F238E27FC236}">
                      <a16:creationId xmlns:a16="http://schemas.microsoft.com/office/drawing/2014/main" id="{78FDDAA5-8EA9-46C5-9185-79D7848384DC}"/>
                    </a:ext>
                  </a:extLst>
                </p:cNvPr>
                <p:cNvCxnSpPr/>
                <p:nvPr/>
              </p:nvCxnSpPr>
              <p:spPr>
                <a:xfrm flipH="1">
                  <a:off x="4183790" y="585511"/>
                  <a:ext cx="766916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Conector recto 37">
                  <a:extLst>
                    <a:ext uri="{FF2B5EF4-FFF2-40B4-BE49-F238E27FC236}">
                      <a16:creationId xmlns:a16="http://schemas.microsoft.com/office/drawing/2014/main" id="{B92A9D25-7189-411B-AFA4-B00B460214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3548425" y="674529"/>
                  <a:ext cx="1284704" cy="1430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Conector recto 41">
                  <a:extLst>
                    <a:ext uri="{FF2B5EF4-FFF2-40B4-BE49-F238E27FC236}">
                      <a16:creationId xmlns:a16="http://schemas.microsoft.com/office/drawing/2014/main" id="{EFF41FAC-1A1F-47B4-AB47-5271E38F03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2982" y="74888"/>
                  <a:ext cx="4752258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Conector recto 45">
                  <a:extLst>
                    <a:ext uri="{FF2B5EF4-FFF2-40B4-BE49-F238E27FC236}">
                      <a16:creationId xmlns:a16="http://schemas.microsoft.com/office/drawing/2014/main" id="{F0DE2096-FEAA-4862-9A8E-DCB08C275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91741" y="39328"/>
                  <a:ext cx="0" cy="471278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Conector recto 50">
                  <a:extLst>
                    <a:ext uri="{FF2B5EF4-FFF2-40B4-BE49-F238E27FC236}">
                      <a16:creationId xmlns:a16="http://schemas.microsoft.com/office/drawing/2014/main" id="{58A2578E-C574-4F67-A8A7-6B03B3ADEA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7672210" y="538423"/>
                  <a:ext cx="950551" cy="778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Conector recto 52">
                  <a:extLst>
                    <a:ext uri="{FF2B5EF4-FFF2-40B4-BE49-F238E27FC236}">
                      <a16:creationId xmlns:a16="http://schemas.microsoft.com/office/drawing/2014/main" id="{6F05E553-A820-4BCD-83CE-CE7F356FD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7209412" y="330200"/>
                  <a:ext cx="510622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onector recto 54">
                  <a:extLst>
                    <a:ext uri="{FF2B5EF4-FFF2-40B4-BE49-F238E27FC236}">
                      <a16:creationId xmlns:a16="http://schemas.microsoft.com/office/drawing/2014/main" id="{896F31E9-1028-4038-8597-DC25D0EDA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78923" y="74889"/>
                  <a:ext cx="0" cy="12828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Conector recto 56">
                  <a:extLst>
                    <a:ext uri="{FF2B5EF4-FFF2-40B4-BE49-F238E27FC236}">
                      <a16:creationId xmlns:a16="http://schemas.microsoft.com/office/drawing/2014/main" id="{1E554442-7942-4D60-8E93-6581A32E7D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44287" y="1336963"/>
                  <a:ext cx="882641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Conector recto 58">
                  <a:extLst>
                    <a:ext uri="{FF2B5EF4-FFF2-40B4-BE49-F238E27FC236}">
                      <a16:creationId xmlns:a16="http://schemas.microsoft.com/office/drawing/2014/main" id="{3620828D-B352-475F-A2AF-F88F7D95E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83523" y="39328"/>
                  <a:ext cx="0" cy="122836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Conector recto 60">
                  <a:extLst>
                    <a:ext uri="{FF2B5EF4-FFF2-40B4-BE49-F238E27FC236}">
                      <a16:creationId xmlns:a16="http://schemas.microsoft.com/office/drawing/2014/main" id="{369C2700-0FE7-49C6-8DC2-1420068BC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585512"/>
                  <a:ext cx="0" cy="149847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Conector recto 62">
                  <a:extLst>
                    <a:ext uri="{FF2B5EF4-FFF2-40B4-BE49-F238E27FC236}">
                      <a16:creationId xmlns:a16="http://schemas.microsoft.com/office/drawing/2014/main" id="{BA9BCAD9-8C10-49EB-81B7-D4B232C10D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5576638" y="230543"/>
                  <a:ext cx="2906" cy="364857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Conector recto 65">
                  <a:extLst>
                    <a:ext uri="{FF2B5EF4-FFF2-40B4-BE49-F238E27FC236}">
                      <a16:creationId xmlns:a16="http://schemas.microsoft.com/office/drawing/2014/main" id="{35202531-50AA-4047-9D33-73F1A85D8B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63960" y="1324032"/>
                  <a:ext cx="844458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Conector recto 67">
                  <a:extLst>
                    <a:ext uri="{FF2B5EF4-FFF2-40B4-BE49-F238E27FC236}">
                      <a16:creationId xmlns:a16="http://schemas.microsoft.com/office/drawing/2014/main" id="{A6B02DAC-A9FE-4E35-A76C-4D6082936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2774372" y="4097482"/>
                  <a:ext cx="2847108" cy="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Conector recto 69">
                  <a:extLst>
                    <a:ext uri="{FF2B5EF4-FFF2-40B4-BE49-F238E27FC236}">
                      <a16:creationId xmlns:a16="http://schemas.microsoft.com/office/drawing/2014/main" id="{AAD0A316-6DF0-4062-B113-5A110D766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63960" y="5494251"/>
                  <a:ext cx="94144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Conector recto 71">
                  <a:extLst>
                    <a:ext uri="{FF2B5EF4-FFF2-40B4-BE49-F238E27FC236}">
                      <a16:creationId xmlns:a16="http://schemas.microsoft.com/office/drawing/2014/main" id="{81831510-2650-47EC-878C-9FD7461705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10691" y="3333134"/>
                  <a:ext cx="5299364" cy="1293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Conector recto 74">
                  <a:extLst>
                    <a:ext uri="{FF2B5EF4-FFF2-40B4-BE49-F238E27FC236}">
                      <a16:creationId xmlns:a16="http://schemas.microsoft.com/office/drawing/2014/main" id="{FCE4CC52-196D-4195-83D5-41193A9FC6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371" y="2673927"/>
                  <a:ext cx="2372004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Conector recto 76">
                  <a:extLst>
                    <a:ext uri="{FF2B5EF4-FFF2-40B4-BE49-F238E27FC236}">
                      <a16:creationId xmlns:a16="http://schemas.microsoft.com/office/drawing/2014/main" id="{EFE4EDA9-94A1-45BD-AF00-BD462BD9A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75696" y="2083992"/>
                  <a:ext cx="0" cy="88088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Conector recto 78">
                  <a:extLst>
                    <a:ext uri="{FF2B5EF4-FFF2-40B4-BE49-F238E27FC236}">
                      <a16:creationId xmlns:a16="http://schemas.microsoft.com/office/drawing/2014/main" id="{9C522802-60E9-4FD3-BC07-BF4CAB63DC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0691" y="3294078"/>
                  <a:ext cx="0" cy="346867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Conector recto 80">
                  <a:extLst>
                    <a:ext uri="{FF2B5EF4-FFF2-40B4-BE49-F238E27FC236}">
                      <a16:creationId xmlns:a16="http://schemas.microsoft.com/office/drawing/2014/main" id="{260FB584-EA2D-4ACC-AA78-9EBE4DF4C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75522" y="6743956"/>
                  <a:ext cx="5299364" cy="1293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Conector recto 81">
                  <a:extLst>
                    <a:ext uri="{FF2B5EF4-FFF2-40B4-BE49-F238E27FC236}">
                      <a16:creationId xmlns:a16="http://schemas.microsoft.com/office/drawing/2014/main" id="{B0281DC4-4BDA-45E1-824F-8D68F148BC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50706" y="4740852"/>
                  <a:ext cx="3981719" cy="1125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Conector recto 83">
                  <a:extLst>
                    <a:ext uri="{FF2B5EF4-FFF2-40B4-BE49-F238E27FC236}">
                      <a16:creationId xmlns:a16="http://schemas.microsoft.com/office/drawing/2014/main" id="{572E2122-478B-4A77-A5A9-87459D0E7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975" y="6188652"/>
                  <a:ext cx="242685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Conector recto 85">
                  <a:extLst>
                    <a:ext uri="{FF2B5EF4-FFF2-40B4-BE49-F238E27FC236}">
                      <a16:creationId xmlns:a16="http://schemas.microsoft.com/office/drawing/2014/main" id="{E4F3BE24-A7F4-44E4-8049-E393C2A38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64477" y="3924300"/>
                  <a:ext cx="0" cy="229206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Conector recto 87">
                  <a:extLst>
                    <a:ext uri="{FF2B5EF4-FFF2-40B4-BE49-F238E27FC236}">
                      <a16:creationId xmlns:a16="http://schemas.microsoft.com/office/drawing/2014/main" id="{7102FAD0-9491-466C-A6CB-E9A503F67F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26677" y="4733925"/>
                  <a:ext cx="0" cy="148243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Conector recto 89">
                  <a:extLst>
                    <a:ext uri="{FF2B5EF4-FFF2-40B4-BE49-F238E27FC236}">
                      <a16:creationId xmlns:a16="http://schemas.microsoft.com/office/drawing/2014/main" id="{60516045-4110-48EA-8EC1-25C8FCD60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55502" y="4743451"/>
                  <a:ext cx="0" cy="136207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Conector recto 91">
                  <a:extLst>
                    <a:ext uri="{FF2B5EF4-FFF2-40B4-BE49-F238E27FC236}">
                      <a16:creationId xmlns:a16="http://schemas.microsoft.com/office/drawing/2014/main" id="{6BF4DE54-C069-49D9-9416-C2D58BC18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9841" y="6093402"/>
                  <a:ext cx="76849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ector recto 94">
                  <a:extLst>
                    <a:ext uri="{FF2B5EF4-FFF2-40B4-BE49-F238E27FC236}">
                      <a16:creationId xmlns:a16="http://schemas.microsoft.com/office/drawing/2014/main" id="{1717E435-EF9B-490C-89B7-E4EB955428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2656" y="5494251"/>
                  <a:ext cx="66271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Conector recto 96">
                  <a:extLst>
                    <a:ext uri="{FF2B5EF4-FFF2-40B4-BE49-F238E27FC236}">
                      <a16:creationId xmlns:a16="http://schemas.microsoft.com/office/drawing/2014/main" id="{BA04D955-94E3-42A8-BE58-ADC6C49E3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9841" y="5032539"/>
                  <a:ext cx="0" cy="48849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Conector recto 98">
                  <a:extLst>
                    <a:ext uri="{FF2B5EF4-FFF2-40B4-BE49-F238E27FC236}">
                      <a16:creationId xmlns:a16="http://schemas.microsoft.com/office/drawing/2014/main" id="{CAA3A64F-59F8-436B-B5FB-1C118D4321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1965" y="5460431"/>
                  <a:ext cx="0" cy="128352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Conector recto 100">
                  <a:extLst>
                    <a:ext uri="{FF2B5EF4-FFF2-40B4-BE49-F238E27FC236}">
                      <a16:creationId xmlns:a16="http://schemas.microsoft.com/office/drawing/2014/main" id="{2A915A4F-8ADF-429B-9ECD-8DBFE7BA6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7041" y="3725416"/>
                  <a:ext cx="0" cy="100331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Conector recto 103">
                  <a:extLst>
                    <a:ext uri="{FF2B5EF4-FFF2-40B4-BE49-F238E27FC236}">
                      <a16:creationId xmlns:a16="http://schemas.microsoft.com/office/drawing/2014/main" id="{CE926FEE-1FB9-466A-AEFF-5355582994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60477" y="4081828"/>
                  <a:ext cx="122806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Conector recto 106">
                  <a:extLst>
                    <a:ext uri="{FF2B5EF4-FFF2-40B4-BE49-F238E27FC236}">
                      <a16:creationId xmlns:a16="http://schemas.microsoft.com/office/drawing/2014/main" id="{4A6772FE-D15F-497E-8527-DEDEE2B3EC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6108" y="4081828"/>
                  <a:ext cx="749717" cy="586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Conector recto 108">
                  <a:extLst>
                    <a:ext uri="{FF2B5EF4-FFF2-40B4-BE49-F238E27FC236}">
                      <a16:creationId xmlns:a16="http://schemas.microsoft.com/office/drawing/2014/main" id="{EF96CA12-D32E-4E28-8CB8-B70F82739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0256" y="3333134"/>
                  <a:ext cx="0" cy="74869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1" name="Conector recto 56">
                <a:extLst>
                  <a:ext uri="{FF2B5EF4-FFF2-40B4-BE49-F238E27FC236}">
                    <a16:creationId xmlns:a16="http://schemas.microsoft.com/office/drawing/2014/main" id="{0116BA85-F0A7-4E7D-A86C-6D6B2B9B5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8209" y="4249808"/>
                <a:ext cx="3" cy="17714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ector recto 56">
                <a:extLst>
                  <a:ext uri="{FF2B5EF4-FFF2-40B4-BE49-F238E27FC236}">
                    <a16:creationId xmlns:a16="http://schemas.microsoft.com/office/drawing/2014/main" id="{D27CC41A-BE1A-4EA1-B930-B51C72C3F1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4889" y="903636"/>
                <a:ext cx="1" cy="74899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ector recto 50">
                <a:extLst>
                  <a:ext uri="{FF2B5EF4-FFF2-40B4-BE49-F238E27FC236}">
                    <a16:creationId xmlns:a16="http://schemas.microsoft.com/office/drawing/2014/main" id="{7E04F9A5-3B8B-4180-8668-ED97DC75E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1720" y="911416"/>
                <a:ext cx="381642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ector recto 85">
                <a:extLst>
                  <a:ext uri="{FF2B5EF4-FFF2-40B4-BE49-F238E27FC236}">
                    <a16:creationId xmlns:a16="http://schemas.microsoft.com/office/drawing/2014/main" id="{3DCDE419-D957-42B3-B821-4C0458564D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219" y="5301207"/>
                <a:ext cx="2672356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ector recto 67">
                <a:extLst>
                  <a:ext uri="{FF2B5EF4-FFF2-40B4-BE49-F238E27FC236}">
                    <a16:creationId xmlns:a16="http://schemas.microsoft.com/office/drawing/2014/main" id="{3AAAA224-25A7-4E88-8C5A-299F39D62C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65208" y="6002483"/>
                <a:ext cx="2160536" cy="327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ector recto 34">
                <a:extLst>
                  <a:ext uri="{FF2B5EF4-FFF2-40B4-BE49-F238E27FC236}">
                    <a16:creationId xmlns:a16="http://schemas.microsoft.com/office/drawing/2014/main" id="{DF960AB7-EAA6-48DF-BA52-1E07ADF36CBE}"/>
                  </a:ext>
                </a:extLst>
              </p:cNvPr>
              <p:cNvCxnSpPr/>
              <p:nvPr/>
            </p:nvCxnSpPr>
            <p:spPr>
              <a:xfrm>
                <a:off x="154620" y="4902029"/>
                <a:ext cx="0" cy="116609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9" name="Imagen 288">
              <a:extLst>
                <a:ext uri="{FF2B5EF4-FFF2-40B4-BE49-F238E27FC236}">
                  <a16:creationId xmlns:a16="http://schemas.microsoft.com/office/drawing/2014/main" id="{A4050245-CB7E-4C8F-ACED-7C340A16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718" y="5445727"/>
              <a:ext cx="1022979" cy="801083"/>
            </a:xfrm>
            <a:prstGeom prst="rect">
              <a:avLst/>
            </a:prstGeom>
          </p:spPr>
        </p:pic>
        <p:pic>
          <p:nvPicPr>
            <p:cNvPr id="290" name="Imagen 289">
              <a:extLst>
                <a:ext uri="{FF2B5EF4-FFF2-40B4-BE49-F238E27FC236}">
                  <a16:creationId xmlns:a16="http://schemas.microsoft.com/office/drawing/2014/main" id="{A21863C6-044E-48A6-928C-CECBDDDB2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4884" y="3950570"/>
              <a:ext cx="995623" cy="894373"/>
            </a:xfrm>
            <a:prstGeom prst="rect">
              <a:avLst/>
            </a:prstGeom>
          </p:spPr>
        </p:pic>
        <p:pic>
          <p:nvPicPr>
            <p:cNvPr id="291" name="Imagen 290">
              <a:extLst>
                <a:ext uri="{FF2B5EF4-FFF2-40B4-BE49-F238E27FC236}">
                  <a16:creationId xmlns:a16="http://schemas.microsoft.com/office/drawing/2014/main" id="{A43BE1AC-7381-49EB-BC7A-0CBB7BEB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2272" y="1078565"/>
              <a:ext cx="978489" cy="1011587"/>
            </a:xfrm>
            <a:prstGeom prst="rect">
              <a:avLst/>
            </a:prstGeom>
          </p:spPr>
        </p:pic>
        <p:pic>
          <p:nvPicPr>
            <p:cNvPr id="292" name="Imagen 291">
              <a:extLst>
                <a:ext uri="{FF2B5EF4-FFF2-40B4-BE49-F238E27FC236}">
                  <a16:creationId xmlns:a16="http://schemas.microsoft.com/office/drawing/2014/main" id="{54227B23-4F1F-403F-A44B-252408C1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7070" y="3317812"/>
              <a:ext cx="959441" cy="955324"/>
            </a:xfrm>
            <a:prstGeom prst="rect">
              <a:avLst/>
            </a:prstGeom>
          </p:spPr>
        </p:pic>
        <p:pic>
          <p:nvPicPr>
            <p:cNvPr id="293" name="Imagen 292">
              <a:extLst>
                <a:ext uri="{FF2B5EF4-FFF2-40B4-BE49-F238E27FC236}">
                  <a16:creationId xmlns:a16="http://schemas.microsoft.com/office/drawing/2014/main" id="{7DAD1BCF-F6C0-4E75-8075-1D4C1371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74922" y="4842853"/>
              <a:ext cx="1300517" cy="1160462"/>
            </a:xfrm>
            <a:prstGeom prst="rect">
              <a:avLst/>
            </a:prstGeom>
          </p:spPr>
        </p:pic>
        <p:pic>
          <p:nvPicPr>
            <p:cNvPr id="294" name="Imagen 293">
              <a:hlinkClick r:id="" action="ppaction://hlinkshowjump?jump=nextslide" highlightClick="1">
                <a:snd r:embed="rId11" name="bomb.wav"/>
              </a:hlinkClick>
              <a:hlinkHover r:id="" action="ppaction://hlinkshowjump?jump=nextslide" highlightClick="1">
                <a:snd r:embed="rId11" name="bomb.wav"/>
              </a:hlinkHover>
              <a:extLst>
                <a:ext uri="{FF2B5EF4-FFF2-40B4-BE49-F238E27FC236}">
                  <a16:creationId xmlns:a16="http://schemas.microsoft.com/office/drawing/2014/main" id="{F5A73BBA-8FAA-4E4D-A617-A29B5BC7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38456" y="3355528"/>
              <a:ext cx="854278" cy="524432"/>
            </a:xfrm>
            <a:prstGeom prst="rect">
              <a:avLst/>
            </a:prstGeom>
          </p:spPr>
        </p:pic>
        <p:pic>
          <p:nvPicPr>
            <p:cNvPr id="295" name="Imagen 294">
              <a:hlinkClick r:id="" action="ppaction://hlinkshowjump?jump=nextslide" highlightClick="1">
                <a:snd r:embed="rId11" name="bomb.wav"/>
              </a:hlinkClick>
              <a:hlinkHover r:id="" action="ppaction://hlinkshowjump?jump=nextslide">
                <a:snd r:embed="rId11" name="bomb.wav"/>
              </a:hlinkHover>
              <a:extLst>
                <a:ext uri="{FF2B5EF4-FFF2-40B4-BE49-F238E27FC236}">
                  <a16:creationId xmlns:a16="http://schemas.microsoft.com/office/drawing/2014/main" id="{8F1462F8-EDC7-4608-8869-A02E3978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8279" y="1894335"/>
              <a:ext cx="856812" cy="735618"/>
            </a:xfrm>
            <a:prstGeom prst="rect">
              <a:avLst/>
            </a:prstGeom>
          </p:spPr>
        </p:pic>
        <p:pic>
          <p:nvPicPr>
            <p:cNvPr id="296" name="Imagen 295">
              <a:hlinkHover r:id="" action="ppaction://hlinkshowjump?jump=nextslide" highlightClick="1">
                <a:snd r:embed="rId11" name="bomb.wav"/>
              </a:hlinkHover>
              <a:extLst>
                <a:ext uri="{FF2B5EF4-FFF2-40B4-BE49-F238E27FC236}">
                  <a16:creationId xmlns:a16="http://schemas.microsoft.com/office/drawing/2014/main" id="{0A012EF2-1642-41F6-9139-E6A0910DD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88734" y="1197150"/>
              <a:ext cx="1142048" cy="582076"/>
            </a:xfrm>
            <a:prstGeom prst="rect">
              <a:avLst/>
            </a:prstGeom>
          </p:spPr>
        </p:pic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A796547-A8F4-42E1-8A3B-29FD43B70DFE}"/>
              </a:ext>
            </a:extLst>
          </p:cNvPr>
          <p:cNvSpPr txBox="1"/>
          <p:nvPr/>
        </p:nvSpPr>
        <p:spPr>
          <a:xfrm>
            <a:off x="6660232" y="116632"/>
            <a:ext cx="242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LOCOMOCIÓN DE LOS ANIMALES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5788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7030A0"/>
            </a:gs>
            <a:gs pos="31000">
              <a:schemeClr val="accent2">
                <a:lumMod val="97000"/>
                <a:lumOff val="3000"/>
              </a:schemeClr>
            </a:gs>
            <a:gs pos="64602">
              <a:schemeClr val="accent2">
                <a:lumMod val="60000"/>
                <a:lumOff val="40000"/>
              </a:schemeClr>
            </a:gs>
            <a:gs pos="64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0196E21-33AD-46F0-9637-2A8DCF95B357}"/>
              </a:ext>
            </a:extLst>
          </p:cNvPr>
          <p:cNvGrpSpPr/>
          <p:nvPr/>
        </p:nvGrpSpPr>
        <p:grpSpPr>
          <a:xfrm>
            <a:off x="2051720" y="2090737"/>
            <a:ext cx="4762500" cy="2676525"/>
            <a:chOff x="827584" y="2090737"/>
            <a:chExt cx="4762500" cy="2676525"/>
          </a:xfrm>
        </p:grpSpPr>
        <p:pic>
          <p:nvPicPr>
            <p:cNvPr id="5" name="Picture 2" descr="Más que un guiño: El impacto de los emojis en tu cerebro | Psyciencia">
              <a:extLst>
                <a:ext uri="{FF2B5EF4-FFF2-40B4-BE49-F238E27FC236}">
                  <a16:creationId xmlns:a16="http://schemas.microsoft.com/office/drawing/2014/main" id="{F4653778-9990-4E15-A5DA-915FB7FB49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090737"/>
              <a:ext cx="4762500" cy="267652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7BE729E-4787-4B7A-A6FD-80658F8C917A}"/>
                </a:ext>
              </a:extLst>
            </p:cNvPr>
            <p:cNvSpPr/>
            <p:nvPr/>
          </p:nvSpPr>
          <p:spPr>
            <a:xfrm>
              <a:off x="2195736" y="2600908"/>
              <a:ext cx="1666156" cy="1656184"/>
            </a:xfrm>
            <a:prstGeom prst="ellipse">
              <a:avLst/>
            </a:prstGeom>
            <a:solidFill>
              <a:srgbClr val="CCFF33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Empezar</a:t>
              </a:r>
              <a:r>
                <a:rPr lang="es-ES" dirty="0"/>
                <a:t> </a:t>
              </a:r>
              <a:endParaRPr lang="es-PA" dirty="0"/>
            </a:p>
          </p:txBody>
        </p:sp>
      </p:grpSp>
    </p:spTree>
    <p:extLst>
      <p:ext uri="{BB962C8B-B14F-4D97-AF65-F5344CB8AC3E}">
        <p14:creationId xmlns:p14="http://schemas.microsoft.com/office/powerpoint/2010/main" val="22599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7030A0"/>
            </a:gs>
            <a:gs pos="31000">
              <a:schemeClr val="accent2">
                <a:lumMod val="97000"/>
                <a:lumOff val="3000"/>
              </a:schemeClr>
            </a:gs>
            <a:gs pos="64602">
              <a:schemeClr val="accent2">
                <a:lumMod val="60000"/>
                <a:lumOff val="40000"/>
              </a:schemeClr>
            </a:gs>
            <a:gs pos="64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de Ana Martha en Saludos y Felicitaciones | Imagenes graciosas  whatsapp, Imagenes de abrazos, Emoticones animados para whatsapp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E4B7E63-4840-4062-A9FD-349966F44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0252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52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Icelma Merel</cp:lastModifiedBy>
  <cp:revision>14</cp:revision>
  <dcterms:created xsi:type="dcterms:W3CDTF">2020-07-04T16:27:21Z</dcterms:created>
  <dcterms:modified xsi:type="dcterms:W3CDTF">2020-12-26T17:09:48Z</dcterms:modified>
</cp:coreProperties>
</file>