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77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077-37B1-40DD-B2E9-F95C6DFC729C}" type="datetimeFigureOut">
              <a:rPr lang="es-ES" smtClean="0"/>
              <a:t>05/12/2020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2CB9-DB22-4A30-8D0D-10149E281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59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077-37B1-40DD-B2E9-F95C6DFC729C}" type="datetimeFigureOut">
              <a:rPr lang="es-ES" smtClean="0"/>
              <a:t>05/12/2020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2CB9-DB22-4A30-8D0D-10149E281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73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077-37B1-40DD-B2E9-F95C6DFC729C}" type="datetimeFigureOut">
              <a:rPr lang="es-ES" smtClean="0"/>
              <a:t>05/12/2020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2CB9-DB22-4A30-8D0D-10149E281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8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077-37B1-40DD-B2E9-F95C6DFC729C}" type="datetimeFigureOut">
              <a:rPr lang="es-ES" smtClean="0"/>
              <a:t>05/12/2020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2CB9-DB22-4A30-8D0D-10149E281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60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077-37B1-40DD-B2E9-F95C6DFC729C}" type="datetimeFigureOut">
              <a:rPr lang="es-ES" smtClean="0"/>
              <a:t>05/12/2020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2CB9-DB22-4A30-8D0D-10149E281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90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077-37B1-40DD-B2E9-F95C6DFC729C}" type="datetimeFigureOut">
              <a:rPr lang="es-ES" smtClean="0"/>
              <a:t>05/12/2020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2CB9-DB22-4A30-8D0D-10149E281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74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077-37B1-40DD-B2E9-F95C6DFC729C}" type="datetimeFigureOut">
              <a:rPr lang="es-ES" smtClean="0"/>
              <a:t>05/12/2020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2CB9-DB22-4A30-8D0D-10149E281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27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077-37B1-40DD-B2E9-F95C6DFC729C}" type="datetimeFigureOut">
              <a:rPr lang="es-ES" smtClean="0"/>
              <a:t>05/12/2020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2CB9-DB22-4A30-8D0D-10149E281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72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077-37B1-40DD-B2E9-F95C6DFC729C}" type="datetimeFigureOut">
              <a:rPr lang="es-ES" smtClean="0"/>
              <a:t>05/12/2020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2CB9-DB22-4A30-8D0D-10149E281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91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077-37B1-40DD-B2E9-F95C6DFC729C}" type="datetimeFigureOut">
              <a:rPr lang="es-ES" smtClean="0"/>
              <a:t>05/12/2020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2CB9-DB22-4A30-8D0D-10149E281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36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0077-37B1-40DD-B2E9-F95C6DFC729C}" type="datetimeFigureOut">
              <a:rPr lang="es-ES" smtClean="0"/>
              <a:t>05/12/2020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2CB9-DB22-4A30-8D0D-10149E281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66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80077-37B1-40DD-B2E9-F95C6DFC729C}" type="datetimeFigureOut">
              <a:rPr lang="es-ES" smtClean="0"/>
              <a:t>05/12/2020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82CB9-DB22-4A30-8D0D-10149E281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65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microsoft.com/office/2007/relationships/hdphoto" Target="../media/hdphoto4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2.wdp"/><Relationship Id="rId25" Type="http://schemas.microsoft.com/office/2007/relationships/hdphoto" Target="../media/hdphoto6.wdp"/><Relationship Id="rId33" Type="http://schemas.microsoft.com/office/2007/relationships/hdphoto" Target="../media/hdphoto10.wdp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23" Type="http://schemas.microsoft.com/office/2007/relationships/hdphoto" Target="../media/hdphoto5.wdp"/><Relationship Id="rId28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31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microsoft.com/office/2007/relationships/hdphoto" Target="../media/hdphoto7.wdp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ig 10">
            <a:extLst>
              <a:ext uri="{FF2B5EF4-FFF2-40B4-BE49-F238E27FC236}">
                <a16:creationId xmlns:a16="http://schemas.microsoft.com/office/drawing/2014/main" id="{80A3F4CF-EA6E-479D-9CDB-862E12B21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75" y="860531"/>
            <a:ext cx="720000" cy="720000"/>
          </a:xfrm>
          <a:prstGeom prst="rect">
            <a:avLst/>
          </a:prstGeom>
        </p:spPr>
      </p:pic>
      <p:pic>
        <p:nvPicPr>
          <p:cNvPr id="23" name="fig 9">
            <a:extLst>
              <a:ext uri="{FF2B5EF4-FFF2-40B4-BE49-F238E27FC236}">
                <a16:creationId xmlns:a16="http://schemas.microsoft.com/office/drawing/2014/main" id="{1A138A6F-C078-4658-BF31-A0DDCAC02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93" y="915951"/>
            <a:ext cx="720000" cy="720000"/>
          </a:xfrm>
          <a:prstGeom prst="rect">
            <a:avLst/>
          </a:prstGeom>
        </p:spPr>
      </p:pic>
      <p:pic>
        <p:nvPicPr>
          <p:cNvPr id="21" name="fig 8">
            <a:extLst>
              <a:ext uri="{FF2B5EF4-FFF2-40B4-BE49-F238E27FC236}">
                <a16:creationId xmlns:a16="http://schemas.microsoft.com/office/drawing/2014/main" id="{7CCFF16B-6B9F-495F-85BD-19CC2EBBD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58" y="985225"/>
            <a:ext cx="612000" cy="612000"/>
          </a:xfrm>
          <a:prstGeom prst="rect">
            <a:avLst/>
          </a:prstGeom>
        </p:spPr>
      </p:pic>
      <p:pic>
        <p:nvPicPr>
          <p:cNvPr id="19" name="fig 7">
            <a:extLst>
              <a:ext uri="{FF2B5EF4-FFF2-40B4-BE49-F238E27FC236}">
                <a16:creationId xmlns:a16="http://schemas.microsoft.com/office/drawing/2014/main" id="{8E74AC00-FFBD-4CC6-B780-26914E1F9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28" y="860531"/>
            <a:ext cx="720000" cy="720000"/>
          </a:xfrm>
          <a:prstGeom prst="rect">
            <a:avLst/>
          </a:prstGeom>
        </p:spPr>
      </p:pic>
      <p:pic>
        <p:nvPicPr>
          <p:cNvPr id="17" name="fig 6">
            <a:extLst>
              <a:ext uri="{FF2B5EF4-FFF2-40B4-BE49-F238E27FC236}">
                <a16:creationId xmlns:a16="http://schemas.microsoft.com/office/drawing/2014/main" id="{06EC82F2-DA4D-4237-9A5B-9A785CB1DA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10" y="972515"/>
            <a:ext cx="612000" cy="612000"/>
          </a:xfrm>
          <a:prstGeom prst="rect">
            <a:avLst/>
          </a:prstGeom>
        </p:spPr>
      </p:pic>
      <p:pic>
        <p:nvPicPr>
          <p:cNvPr id="32" name="candy 6">
            <a:extLst>
              <a:ext uri="{FF2B5EF4-FFF2-40B4-BE49-F238E27FC236}">
                <a16:creationId xmlns:a16="http://schemas.microsoft.com/office/drawing/2014/main" id="{AF6877B5-8E8E-4DF9-8F4C-B8E6575F6C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74" y="800766"/>
            <a:ext cx="900000" cy="900000"/>
          </a:xfrm>
          <a:prstGeom prst="rect">
            <a:avLst/>
          </a:prstGeom>
        </p:spPr>
      </p:pic>
      <p:pic>
        <p:nvPicPr>
          <p:cNvPr id="15" name="fig 5">
            <a:extLst>
              <a:ext uri="{FF2B5EF4-FFF2-40B4-BE49-F238E27FC236}">
                <a16:creationId xmlns:a16="http://schemas.microsoft.com/office/drawing/2014/main" id="{C715677B-5A5F-44D0-9C39-DE1B88487C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76" y="860531"/>
            <a:ext cx="720000" cy="720000"/>
          </a:xfrm>
          <a:prstGeom prst="rect">
            <a:avLst/>
          </a:prstGeom>
        </p:spPr>
      </p:pic>
      <p:pic>
        <p:nvPicPr>
          <p:cNvPr id="13" name="fig 4">
            <a:extLst>
              <a:ext uri="{FF2B5EF4-FFF2-40B4-BE49-F238E27FC236}">
                <a16:creationId xmlns:a16="http://schemas.microsoft.com/office/drawing/2014/main" id="{F2B87A4A-E36C-4BF0-ACBC-3C7FE0909A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30" y="860531"/>
            <a:ext cx="720000" cy="720000"/>
          </a:xfrm>
          <a:prstGeom prst="rect">
            <a:avLst/>
          </a:prstGeom>
        </p:spPr>
      </p:pic>
      <p:pic>
        <p:nvPicPr>
          <p:cNvPr id="7" name="fig 3">
            <a:extLst>
              <a:ext uri="{FF2B5EF4-FFF2-40B4-BE49-F238E27FC236}">
                <a16:creationId xmlns:a16="http://schemas.microsoft.com/office/drawing/2014/main" id="{331983A7-9399-42CE-B787-864FA51F45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04" y="972515"/>
            <a:ext cx="608016" cy="608016"/>
          </a:xfrm>
          <a:prstGeom prst="rect">
            <a:avLst/>
          </a:prstGeom>
        </p:spPr>
      </p:pic>
      <p:pic>
        <p:nvPicPr>
          <p:cNvPr id="11" name="fig 2">
            <a:extLst>
              <a:ext uri="{FF2B5EF4-FFF2-40B4-BE49-F238E27FC236}">
                <a16:creationId xmlns:a16="http://schemas.microsoft.com/office/drawing/2014/main" id="{AA54B669-BF8B-4BF4-A388-65292313AF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58" y="860531"/>
            <a:ext cx="720000" cy="720000"/>
          </a:xfrm>
          <a:prstGeom prst="rect">
            <a:avLst/>
          </a:prstGeom>
        </p:spPr>
      </p:pic>
      <p:pic>
        <p:nvPicPr>
          <p:cNvPr id="9" name="fig 1">
            <a:extLst>
              <a:ext uri="{FF2B5EF4-FFF2-40B4-BE49-F238E27FC236}">
                <a16:creationId xmlns:a16="http://schemas.microsoft.com/office/drawing/2014/main" id="{039B0F51-31AE-4B53-BAFD-3B4DFD7726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2" y="860531"/>
            <a:ext cx="720000" cy="720000"/>
          </a:xfrm>
          <a:prstGeom prst="rect">
            <a:avLst/>
          </a:prstGeom>
        </p:spPr>
      </p:pic>
      <p:pic>
        <p:nvPicPr>
          <p:cNvPr id="27" name="candy 1">
            <a:extLst>
              <a:ext uri="{FF2B5EF4-FFF2-40B4-BE49-F238E27FC236}">
                <a16:creationId xmlns:a16="http://schemas.microsoft.com/office/drawing/2014/main" id="{568EA6E2-5432-477D-B68A-0D541115B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4" y="800766"/>
            <a:ext cx="900000" cy="900000"/>
          </a:xfrm>
          <a:prstGeom prst="rect">
            <a:avLst/>
          </a:prstGeom>
        </p:spPr>
      </p:pic>
      <p:pic>
        <p:nvPicPr>
          <p:cNvPr id="35" name="candy 10">
            <a:extLst>
              <a:ext uri="{FF2B5EF4-FFF2-40B4-BE49-F238E27FC236}">
                <a16:creationId xmlns:a16="http://schemas.microsoft.com/office/drawing/2014/main" id="{F21C899E-8F35-409F-B566-CC04BE33B8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44" y="800766"/>
            <a:ext cx="900000" cy="900000"/>
          </a:xfrm>
          <a:prstGeom prst="rect">
            <a:avLst/>
          </a:prstGeom>
        </p:spPr>
      </p:pic>
      <p:pic>
        <p:nvPicPr>
          <p:cNvPr id="36" name="candy 9">
            <a:extLst>
              <a:ext uri="{FF2B5EF4-FFF2-40B4-BE49-F238E27FC236}">
                <a16:creationId xmlns:a16="http://schemas.microsoft.com/office/drawing/2014/main" id="{79AD3808-1792-4CB4-8EF2-5C77B71298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00" y="800766"/>
            <a:ext cx="900000" cy="900000"/>
          </a:xfrm>
          <a:prstGeom prst="rect">
            <a:avLst/>
          </a:prstGeom>
        </p:spPr>
      </p:pic>
      <p:pic>
        <p:nvPicPr>
          <p:cNvPr id="34" name="candy 8">
            <a:extLst>
              <a:ext uri="{FF2B5EF4-FFF2-40B4-BE49-F238E27FC236}">
                <a16:creationId xmlns:a16="http://schemas.microsoft.com/office/drawing/2014/main" id="{47EF6C85-865E-4D90-8D54-28D9D64704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58" y="800766"/>
            <a:ext cx="900000" cy="900000"/>
          </a:xfrm>
          <a:prstGeom prst="rect">
            <a:avLst/>
          </a:prstGeom>
        </p:spPr>
      </p:pic>
      <p:pic>
        <p:nvPicPr>
          <p:cNvPr id="33" name="candy 7">
            <a:extLst>
              <a:ext uri="{FF2B5EF4-FFF2-40B4-BE49-F238E27FC236}">
                <a16:creationId xmlns:a16="http://schemas.microsoft.com/office/drawing/2014/main" id="{11BA299F-FF9E-47F8-9683-7DE0F0857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16" y="800766"/>
            <a:ext cx="900000" cy="900000"/>
          </a:xfrm>
          <a:prstGeom prst="rect">
            <a:avLst/>
          </a:prstGeom>
        </p:spPr>
      </p:pic>
      <p:pic>
        <p:nvPicPr>
          <p:cNvPr id="31" name="candy 5">
            <a:extLst>
              <a:ext uri="{FF2B5EF4-FFF2-40B4-BE49-F238E27FC236}">
                <a16:creationId xmlns:a16="http://schemas.microsoft.com/office/drawing/2014/main" id="{3FB9E681-D99C-4889-BE9D-4836D3A4E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32" y="800766"/>
            <a:ext cx="900000" cy="900000"/>
          </a:xfrm>
          <a:prstGeom prst="rect">
            <a:avLst/>
          </a:prstGeom>
        </p:spPr>
      </p:pic>
      <p:pic>
        <p:nvPicPr>
          <p:cNvPr id="30" name="candy 4">
            <a:extLst>
              <a:ext uri="{FF2B5EF4-FFF2-40B4-BE49-F238E27FC236}">
                <a16:creationId xmlns:a16="http://schemas.microsoft.com/office/drawing/2014/main" id="{687C5E75-C2D2-4EBA-97AB-B8C0E23962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90" y="800766"/>
            <a:ext cx="900000" cy="900000"/>
          </a:xfrm>
          <a:prstGeom prst="rect">
            <a:avLst/>
          </a:prstGeom>
        </p:spPr>
      </p:pic>
      <p:pic>
        <p:nvPicPr>
          <p:cNvPr id="29" name="candy 3">
            <a:extLst>
              <a:ext uri="{FF2B5EF4-FFF2-40B4-BE49-F238E27FC236}">
                <a16:creationId xmlns:a16="http://schemas.microsoft.com/office/drawing/2014/main" id="{7255B173-FAB0-4BC3-8996-C0DC321B9A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48" y="800766"/>
            <a:ext cx="900000" cy="900000"/>
          </a:xfrm>
          <a:prstGeom prst="rect">
            <a:avLst/>
          </a:prstGeom>
        </p:spPr>
      </p:pic>
      <p:pic>
        <p:nvPicPr>
          <p:cNvPr id="28" name="candy 2">
            <a:extLst>
              <a:ext uri="{FF2B5EF4-FFF2-40B4-BE49-F238E27FC236}">
                <a16:creationId xmlns:a16="http://schemas.microsoft.com/office/drawing/2014/main" id="{5764A2B7-E05C-4AD5-ADF5-59CA8F9E0F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06" y="800766"/>
            <a:ext cx="900000" cy="900000"/>
          </a:xfrm>
          <a:prstGeom prst="rect">
            <a:avLst/>
          </a:prstGeom>
        </p:spPr>
      </p:pic>
      <p:sp>
        <p:nvSpPr>
          <p:cNvPr id="40" name="9">
            <a:extLst>
              <a:ext uri="{FF2B5EF4-FFF2-40B4-BE49-F238E27FC236}">
                <a16:creationId xmlns:a16="http://schemas.microsoft.com/office/drawing/2014/main" id="{87278911-7C2A-4108-8A2B-ACD274419C78}"/>
              </a:ext>
            </a:extLst>
          </p:cNvPr>
          <p:cNvSpPr txBox="1"/>
          <p:nvPr/>
        </p:nvSpPr>
        <p:spPr>
          <a:xfrm>
            <a:off x="8014084" y="823006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>
                <a:ln w="571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HICKEN Pie Height" panose="02000600000000000000" pitchFamily="2" charset="0"/>
              </a:rPr>
              <a:t>9</a:t>
            </a:r>
            <a:endParaRPr lang="es-ES" sz="2400" b="1" dirty="0">
              <a:ln w="5715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CHICKEN Pie Height" panose="02000600000000000000" pitchFamily="2" charset="0"/>
            </a:endParaRPr>
          </a:p>
        </p:txBody>
      </p:sp>
      <p:sp>
        <p:nvSpPr>
          <p:cNvPr id="41" name="8">
            <a:extLst>
              <a:ext uri="{FF2B5EF4-FFF2-40B4-BE49-F238E27FC236}">
                <a16:creationId xmlns:a16="http://schemas.microsoft.com/office/drawing/2014/main" id="{FE65947E-95C1-4823-A938-46B6D0408DCE}"/>
              </a:ext>
            </a:extLst>
          </p:cNvPr>
          <p:cNvSpPr txBox="1"/>
          <p:nvPr/>
        </p:nvSpPr>
        <p:spPr>
          <a:xfrm>
            <a:off x="7084290" y="823006"/>
            <a:ext cx="482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>
                <a:ln w="571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HICKEN Pie Height" panose="02000600000000000000" pitchFamily="2" charset="0"/>
              </a:rPr>
              <a:t>8</a:t>
            </a:r>
            <a:endParaRPr lang="es-ES" sz="2400" b="1" dirty="0">
              <a:ln w="5715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CHICKEN Pie Height" panose="02000600000000000000" pitchFamily="2" charset="0"/>
            </a:endParaRPr>
          </a:p>
        </p:txBody>
      </p:sp>
      <p:sp>
        <p:nvSpPr>
          <p:cNvPr id="42" name="7">
            <a:extLst>
              <a:ext uri="{FF2B5EF4-FFF2-40B4-BE49-F238E27FC236}">
                <a16:creationId xmlns:a16="http://schemas.microsoft.com/office/drawing/2014/main" id="{57B345D4-C369-48A5-AC2D-64263DAEBD68}"/>
              </a:ext>
            </a:extLst>
          </p:cNvPr>
          <p:cNvSpPr txBox="1"/>
          <p:nvPr/>
        </p:nvSpPr>
        <p:spPr>
          <a:xfrm>
            <a:off x="6175334" y="823006"/>
            <a:ext cx="461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>
                <a:ln w="571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HICKEN Pie Height" panose="02000600000000000000" pitchFamily="2" charset="0"/>
              </a:rPr>
              <a:t>7</a:t>
            </a:r>
            <a:endParaRPr lang="es-ES" sz="2400" b="1" dirty="0">
              <a:ln w="5715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CHICKEN Pie Height" panose="02000600000000000000" pitchFamily="2" charset="0"/>
            </a:endParaRPr>
          </a:p>
        </p:txBody>
      </p:sp>
      <p:sp>
        <p:nvSpPr>
          <p:cNvPr id="43" name="6">
            <a:extLst>
              <a:ext uri="{FF2B5EF4-FFF2-40B4-BE49-F238E27FC236}">
                <a16:creationId xmlns:a16="http://schemas.microsoft.com/office/drawing/2014/main" id="{59E3036D-E9D7-402B-8C18-98ECA4B1E80F}"/>
              </a:ext>
            </a:extLst>
          </p:cNvPr>
          <p:cNvSpPr txBox="1"/>
          <p:nvPr/>
        </p:nvSpPr>
        <p:spPr>
          <a:xfrm>
            <a:off x="5221494" y="823006"/>
            <a:ext cx="506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>
                <a:ln w="571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HICKEN Pie Height" panose="02000600000000000000" pitchFamily="2" charset="0"/>
              </a:rPr>
              <a:t>6</a:t>
            </a:r>
            <a:endParaRPr lang="es-ES" sz="2400" b="1" dirty="0">
              <a:ln w="5715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CHICKEN Pie Height" panose="02000600000000000000" pitchFamily="2" charset="0"/>
            </a:endParaRPr>
          </a:p>
        </p:txBody>
      </p:sp>
      <p:sp>
        <p:nvSpPr>
          <p:cNvPr id="44" name="5">
            <a:extLst>
              <a:ext uri="{FF2B5EF4-FFF2-40B4-BE49-F238E27FC236}">
                <a16:creationId xmlns:a16="http://schemas.microsoft.com/office/drawing/2014/main" id="{E6C8F4C3-C165-40A9-BD03-1BC26DF64902}"/>
              </a:ext>
            </a:extLst>
          </p:cNvPr>
          <p:cNvSpPr txBox="1"/>
          <p:nvPr/>
        </p:nvSpPr>
        <p:spPr>
          <a:xfrm>
            <a:off x="4306126" y="823006"/>
            <a:ext cx="468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ln w="571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HICKEN Pie Height" panose="02000600000000000000" pitchFamily="2" charset="0"/>
              </a:rPr>
              <a:t>5</a:t>
            </a:r>
            <a:endParaRPr lang="es-ES" sz="2400" b="1" dirty="0">
              <a:ln w="5715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CHICKEN Pie Height" panose="02000600000000000000" pitchFamily="2" charset="0"/>
            </a:endParaRPr>
          </a:p>
        </p:txBody>
      </p:sp>
      <p:sp>
        <p:nvSpPr>
          <p:cNvPr id="46" name="3">
            <a:extLst>
              <a:ext uri="{FF2B5EF4-FFF2-40B4-BE49-F238E27FC236}">
                <a16:creationId xmlns:a16="http://schemas.microsoft.com/office/drawing/2014/main" id="{756D16E3-6082-4FB8-82D3-8C8A4FD108EB}"/>
              </a:ext>
            </a:extLst>
          </p:cNvPr>
          <p:cNvSpPr txBox="1"/>
          <p:nvPr/>
        </p:nvSpPr>
        <p:spPr>
          <a:xfrm>
            <a:off x="2367989" y="823006"/>
            <a:ext cx="506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ln w="571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HICKEN Pie Height" panose="02000600000000000000" pitchFamily="2" charset="0"/>
              </a:rPr>
              <a:t>3</a:t>
            </a:r>
            <a:endParaRPr lang="es-ES" sz="2400" b="1" dirty="0">
              <a:ln w="5715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CHICKEN Pie Height" panose="02000600000000000000" pitchFamily="2" charset="0"/>
            </a:endParaRPr>
          </a:p>
        </p:txBody>
      </p:sp>
      <p:sp>
        <p:nvSpPr>
          <p:cNvPr id="47" name="2">
            <a:extLst>
              <a:ext uri="{FF2B5EF4-FFF2-40B4-BE49-F238E27FC236}">
                <a16:creationId xmlns:a16="http://schemas.microsoft.com/office/drawing/2014/main" id="{17CC252C-F265-420C-A991-E4AA23771F11}"/>
              </a:ext>
            </a:extLst>
          </p:cNvPr>
          <p:cNvSpPr txBox="1"/>
          <p:nvPr/>
        </p:nvSpPr>
        <p:spPr>
          <a:xfrm>
            <a:off x="1467314" y="823006"/>
            <a:ext cx="506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>
                <a:ln w="571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HICKEN Pie Height" panose="02000600000000000000" pitchFamily="2" charset="0"/>
              </a:rPr>
              <a:t>2</a:t>
            </a:r>
            <a:endParaRPr lang="es-ES" sz="2400" b="1" dirty="0">
              <a:ln w="5715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CHICKEN Pie Height" panose="02000600000000000000" pitchFamily="2" charset="0"/>
            </a:endParaRPr>
          </a:p>
        </p:txBody>
      </p:sp>
      <p:sp>
        <p:nvSpPr>
          <p:cNvPr id="48" name="1">
            <a:extLst>
              <a:ext uri="{FF2B5EF4-FFF2-40B4-BE49-F238E27FC236}">
                <a16:creationId xmlns:a16="http://schemas.microsoft.com/office/drawing/2014/main" id="{28C65234-7A1E-4005-8859-02BA89872BA0}"/>
              </a:ext>
            </a:extLst>
          </p:cNvPr>
          <p:cNvSpPr txBox="1"/>
          <p:nvPr/>
        </p:nvSpPr>
        <p:spPr>
          <a:xfrm>
            <a:off x="588549" y="823006"/>
            <a:ext cx="378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>
                <a:ln w="571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HICKEN Pie Height" panose="02000600000000000000" pitchFamily="2" charset="0"/>
              </a:rPr>
              <a:t>1</a:t>
            </a:r>
            <a:endParaRPr lang="es-ES" sz="2400" b="1" dirty="0">
              <a:ln w="5715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CHICKEN Pie Height" panose="02000600000000000000" pitchFamily="2" charset="0"/>
            </a:endParaRPr>
          </a:p>
        </p:txBody>
      </p:sp>
      <p:pic>
        <p:nvPicPr>
          <p:cNvPr id="56" name="OBJ 1.5">
            <a:extLst>
              <a:ext uri="{FF2B5EF4-FFF2-40B4-BE49-F238E27FC236}">
                <a16:creationId xmlns:a16="http://schemas.microsoft.com/office/drawing/2014/main" id="{21FD5DEE-1496-4A08-9A0F-1431B6AE5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79" y="5700374"/>
            <a:ext cx="612000" cy="612000"/>
          </a:xfrm>
          <a:prstGeom prst="rect">
            <a:avLst/>
          </a:prstGeom>
        </p:spPr>
      </p:pic>
      <p:pic>
        <p:nvPicPr>
          <p:cNvPr id="55" name="OBJ 1.4">
            <a:extLst>
              <a:ext uri="{FF2B5EF4-FFF2-40B4-BE49-F238E27FC236}">
                <a16:creationId xmlns:a16="http://schemas.microsoft.com/office/drawing/2014/main" id="{EE80B54A-0903-464B-BC46-D50B9544E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48" y="5646374"/>
            <a:ext cx="720000" cy="720000"/>
          </a:xfrm>
          <a:prstGeom prst="rect">
            <a:avLst/>
          </a:prstGeom>
        </p:spPr>
      </p:pic>
      <p:pic>
        <p:nvPicPr>
          <p:cNvPr id="53" name="OBJ 1.3">
            <a:extLst>
              <a:ext uri="{FF2B5EF4-FFF2-40B4-BE49-F238E27FC236}">
                <a16:creationId xmlns:a16="http://schemas.microsoft.com/office/drawing/2014/main" id="{85C58380-098E-4555-B78B-F9808B5EC1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17" y="5646374"/>
            <a:ext cx="720000" cy="720000"/>
          </a:xfrm>
          <a:prstGeom prst="rect">
            <a:avLst/>
          </a:prstGeom>
        </p:spPr>
      </p:pic>
      <p:pic>
        <p:nvPicPr>
          <p:cNvPr id="51" name="OBJ 1.2">
            <a:extLst>
              <a:ext uri="{FF2B5EF4-FFF2-40B4-BE49-F238E27FC236}">
                <a16:creationId xmlns:a16="http://schemas.microsoft.com/office/drawing/2014/main" id="{CAA296D6-587F-4D4F-9B4F-4C373095D2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71" y="5758358"/>
            <a:ext cx="608016" cy="608016"/>
          </a:xfrm>
          <a:prstGeom prst="rect">
            <a:avLst/>
          </a:prstGeom>
        </p:spPr>
      </p:pic>
      <p:pic>
        <p:nvPicPr>
          <p:cNvPr id="49" name="OBJ 1.1">
            <a:extLst>
              <a:ext uri="{FF2B5EF4-FFF2-40B4-BE49-F238E27FC236}">
                <a16:creationId xmlns:a16="http://schemas.microsoft.com/office/drawing/2014/main" id="{0C79193F-C017-4112-8D0D-1FD7E6A5E9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1" y="5646374"/>
            <a:ext cx="720000" cy="720000"/>
          </a:xfrm>
          <a:prstGeom prst="rect">
            <a:avLst/>
          </a:prstGeom>
        </p:spPr>
      </p:pic>
      <p:pic>
        <p:nvPicPr>
          <p:cNvPr id="50" name="OBJ 2.5">
            <a:extLst>
              <a:ext uri="{FF2B5EF4-FFF2-40B4-BE49-F238E27FC236}">
                <a16:creationId xmlns:a16="http://schemas.microsoft.com/office/drawing/2014/main" id="{013F17FB-DE09-4BB9-BC1E-20DF55BBE2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20" y="5669613"/>
            <a:ext cx="720000" cy="720000"/>
          </a:xfrm>
          <a:prstGeom prst="rect">
            <a:avLst/>
          </a:prstGeom>
        </p:spPr>
      </p:pic>
      <p:pic>
        <p:nvPicPr>
          <p:cNvPr id="52" name="OBJ 2.4">
            <a:extLst>
              <a:ext uri="{FF2B5EF4-FFF2-40B4-BE49-F238E27FC236}">
                <a16:creationId xmlns:a16="http://schemas.microsoft.com/office/drawing/2014/main" id="{8517FAA8-A823-4FD7-80E5-FE953014F8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72" y="5669613"/>
            <a:ext cx="720000" cy="720000"/>
          </a:xfrm>
          <a:prstGeom prst="rect">
            <a:avLst/>
          </a:prstGeom>
        </p:spPr>
      </p:pic>
      <p:pic>
        <p:nvPicPr>
          <p:cNvPr id="54" name="OBJ 2.3">
            <a:extLst>
              <a:ext uri="{FF2B5EF4-FFF2-40B4-BE49-F238E27FC236}">
                <a16:creationId xmlns:a16="http://schemas.microsoft.com/office/drawing/2014/main" id="{6B00C7EB-C11E-4307-9EC9-E052DC1550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624" y="5723613"/>
            <a:ext cx="612000" cy="612000"/>
          </a:xfrm>
          <a:prstGeom prst="rect">
            <a:avLst/>
          </a:prstGeom>
        </p:spPr>
      </p:pic>
      <p:pic>
        <p:nvPicPr>
          <p:cNvPr id="57" name="OBJ 2.2">
            <a:extLst>
              <a:ext uri="{FF2B5EF4-FFF2-40B4-BE49-F238E27FC236}">
                <a16:creationId xmlns:a16="http://schemas.microsoft.com/office/drawing/2014/main" id="{D797AE05-EB86-4AD6-BD82-71FFA4DF1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76" y="5669613"/>
            <a:ext cx="720000" cy="720000"/>
          </a:xfrm>
          <a:prstGeom prst="rect">
            <a:avLst/>
          </a:prstGeom>
        </p:spPr>
      </p:pic>
      <p:pic>
        <p:nvPicPr>
          <p:cNvPr id="58" name="OBJ 2.1">
            <a:extLst>
              <a:ext uri="{FF2B5EF4-FFF2-40B4-BE49-F238E27FC236}">
                <a16:creationId xmlns:a16="http://schemas.microsoft.com/office/drawing/2014/main" id="{B8E97FE4-72F3-4030-B4B8-596E522B9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28" y="5669613"/>
            <a:ext cx="720000" cy="720000"/>
          </a:xfrm>
          <a:prstGeom prst="rect">
            <a:avLst/>
          </a:prstGeom>
        </p:spPr>
      </p:pic>
      <p:pic>
        <p:nvPicPr>
          <p:cNvPr id="59" name="OBJ 1.5 N">
            <a:extLst>
              <a:ext uri="{FF2B5EF4-FFF2-40B4-BE49-F238E27FC236}">
                <a16:creationId xmlns:a16="http://schemas.microsoft.com/office/drawing/2014/main" id="{F5C74B39-F773-4ECE-8D0D-DA31D2EDCE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79" y="5700374"/>
            <a:ext cx="612000" cy="612000"/>
          </a:xfrm>
          <a:prstGeom prst="rect">
            <a:avLst/>
          </a:prstGeom>
        </p:spPr>
      </p:pic>
      <p:pic>
        <p:nvPicPr>
          <p:cNvPr id="60" name="OBJ 1.4 N">
            <a:extLst>
              <a:ext uri="{FF2B5EF4-FFF2-40B4-BE49-F238E27FC236}">
                <a16:creationId xmlns:a16="http://schemas.microsoft.com/office/drawing/2014/main" id="{694441D2-3795-4C2A-898B-88218EF5A6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73" y="5632586"/>
            <a:ext cx="720000" cy="720000"/>
          </a:xfrm>
          <a:prstGeom prst="rect">
            <a:avLst/>
          </a:prstGeom>
        </p:spPr>
      </p:pic>
      <p:pic>
        <p:nvPicPr>
          <p:cNvPr id="61" name="OBJ 1.3 N">
            <a:extLst>
              <a:ext uri="{FF2B5EF4-FFF2-40B4-BE49-F238E27FC236}">
                <a16:creationId xmlns:a16="http://schemas.microsoft.com/office/drawing/2014/main" id="{5CF85279-CEE1-4482-8184-B64E168AA0D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77" y="5646374"/>
            <a:ext cx="720000" cy="720000"/>
          </a:xfrm>
          <a:prstGeom prst="rect">
            <a:avLst/>
          </a:prstGeom>
        </p:spPr>
      </p:pic>
      <p:pic>
        <p:nvPicPr>
          <p:cNvPr id="62" name="OBJ 1.2 N">
            <a:extLst>
              <a:ext uri="{FF2B5EF4-FFF2-40B4-BE49-F238E27FC236}">
                <a16:creationId xmlns:a16="http://schemas.microsoft.com/office/drawing/2014/main" id="{50B8FA8F-E4D7-4B28-9761-BC28BE598E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9" y="5746120"/>
            <a:ext cx="608016" cy="608016"/>
          </a:xfrm>
          <a:prstGeom prst="rect">
            <a:avLst/>
          </a:prstGeom>
        </p:spPr>
      </p:pic>
      <p:pic>
        <p:nvPicPr>
          <p:cNvPr id="63" name="OBJ 1.1 N">
            <a:extLst>
              <a:ext uri="{FF2B5EF4-FFF2-40B4-BE49-F238E27FC236}">
                <a16:creationId xmlns:a16="http://schemas.microsoft.com/office/drawing/2014/main" id="{4A5B9D84-2F2B-41EE-AA46-2D58994DE9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5" y="5628822"/>
            <a:ext cx="720000" cy="720000"/>
          </a:xfrm>
          <a:prstGeom prst="rect">
            <a:avLst/>
          </a:prstGeom>
        </p:spPr>
      </p:pic>
      <p:pic>
        <p:nvPicPr>
          <p:cNvPr id="73" name="OBJ 2.5 N">
            <a:extLst>
              <a:ext uri="{FF2B5EF4-FFF2-40B4-BE49-F238E27FC236}">
                <a16:creationId xmlns:a16="http://schemas.microsoft.com/office/drawing/2014/main" id="{2DD88A51-68CD-46A6-9709-93CD3E92268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918" y="5678302"/>
            <a:ext cx="720000" cy="720000"/>
          </a:xfrm>
          <a:prstGeom prst="rect">
            <a:avLst/>
          </a:prstGeom>
        </p:spPr>
      </p:pic>
      <p:pic>
        <p:nvPicPr>
          <p:cNvPr id="69" name="OBJ 2.4 N">
            <a:extLst>
              <a:ext uri="{FF2B5EF4-FFF2-40B4-BE49-F238E27FC236}">
                <a16:creationId xmlns:a16="http://schemas.microsoft.com/office/drawing/2014/main" id="{B8654396-28E5-4EBB-BB31-995F05C3D8A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38" y="5666273"/>
            <a:ext cx="720000" cy="720000"/>
          </a:xfrm>
          <a:prstGeom prst="rect">
            <a:avLst/>
          </a:prstGeom>
        </p:spPr>
      </p:pic>
      <p:pic>
        <p:nvPicPr>
          <p:cNvPr id="70" name="OBJ 2.3 N">
            <a:extLst>
              <a:ext uri="{FF2B5EF4-FFF2-40B4-BE49-F238E27FC236}">
                <a16:creationId xmlns:a16="http://schemas.microsoft.com/office/drawing/2014/main" id="{F8F0404D-6828-4CBA-B8FA-AEE43FE6946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90" y="5723613"/>
            <a:ext cx="612000" cy="612000"/>
          </a:xfrm>
          <a:prstGeom prst="rect">
            <a:avLst/>
          </a:prstGeom>
        </p:spPr>
      </p:pic>
      <p:pic>
        <p:nvPicPr>
          <p:cNvPr id="71" name="OBJ 2.2 N">
            <a:extLst>
              <a:ext uri="{FF2B5EF4-FFF2-40B4-BE49-F238E27FC236}">
                <a16:creationId xmlns:a16="http://schemas.microsoft.com/office/drawing/2014/main" id="{119DBF82-A8BF-4F4C-9DDC-16F0C842F16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42" y="5690128"/>
            <a:ext cx="720000" cy="720000"/>
          </a:xfrm>
          <a:prstGeom prst="rect">
            <a:avLst/>
          </a:prstGeom>
        </p:spPr>
      </p:pic>
      <p:pic>
        <p:nvPicPr>
          <p:cNvPr id="72" name="OBJ 2.1 N">
            <a:extLst>
              <a:ext uri="{FF2B5EF4-FFF2-40B4-BE49-F238E27FC236}">
                <a16:creationId xmlns:a16="http://schemas.microsoft.com/office/drawing/2014/main" id="{73B8AB79-353C-4815-A109-787E23F80E0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54" y="5669613"/>
            <a:ext cx="720000" cy="720000"/>
          </a:xfrm>
          <a:prstGeom prst="rect">
            <a:avLst/>
          </a:prstGeom>
        </p:spPr>
      </p:pic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78B74269-EB11-420E-BD98-71A366D13694}"/>
              </a:ext>
            </a:extLst>
          </p:cNvPr>
          <p:cNvSpPr/>
          <p:nvPr/>
        </p:nvSpPr>
        <p:spPr>
          <a:xfrm>
            <a:off x="1601783" y="2600325"/>
            <a:ext cx="6702434" cy="165735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85187077-9502-47B2-A867-051D5BAD0E5F}"/>
              </a:ext>
            </a:extLst>
          </p:cNvPr>
          <p:cNvSpPr/>
          <p:nvPr/>
        </p:nvSpPr>
        <p:spPr>
          <a:xfrm>
            <a:off x="2046710" y="2967335"/>
            <a:ext cx="6117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CKEN Pie Height" panose="02000600000000000000" pitchFamily="2" charset="0"/>
              </a:rPr>
              <a:t>¡¡ Felices fiestas!!</a:t>
            </a:r>
          </a:p>
        </p:txBody>
      </p:sp>
      <p:sp>
        <p:nvSpPr>
          <p:cNvPr id="45" name="4">
            <a:extLst>
              <a:ext uri="{FF2B5EF4-FFF2-40B4-BE49-F238E27FC236}">
                <a16:creationId xmlns:a16="http://schemas.microsoft.com/office/drawing/2014/main" id="{86BAE862-BD85-46DF-AFED-D6E0655724F7}"/>
              </a:ext>
            </a:extLst>
          </p:cNvPr>
          <p:cNvSpPr txBox="1"/>
          <p:nvPr/>
        </p:nvSpPr>
        <p:spPr>
          <a:xfrm>
            <a:off x="3321829" y="823006"/>
            <a:ext cx="537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>
                <a:ln w="571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HICKEN Pie Height" panose="02000600000000000000" pitchFamily="2" charset="0"/>
              </a:rPr>
              <a:t>4</a:t>
            </a:r>
            <a:endParaRPr lang="es-ES" sz="2400" b="1" dirty="0">
              <a:ln w="5715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CHICKEN Pie Height" panose="02000600000000000000" pitchFamily="2" charset="0"/>
            </a:endParaRPr>
          </a:p>
        </p:txBody>
      </p:sp>
      <p:sp>
        <p:nvSpPr>
          <p:cNvPr id="37" name="10">
            <a:extLst>
              <a:ext uri="{FF2B5EF4-FFF2-40B4-BE49-F238E27FC236}">
                <a16:creationId xmlns:a16="http://schemas.microsoft.com/office/drawing/2014/main" id="{0EDCF664-D1D8-4D27-A10B-2867AE1AB63C}"/>
              </a:ext>
            </a:extLst>
          </p:cNvPr>
          <p:cNvSpPr txBox="1"/>
          <p:nvPr/>
        </p:nvSpPr>
        <p:spPr>
          <a:xfrm>
            <a:off x="8966320" y="823006"/>
            <a:ext cx="73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>
                <a:ln w="571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HICKEN Pie Height" panose="02000600000000000000" pitchFamily="2" charset="0"/>
              </a:rPr>
              <a:t>10</a:t>
            </a:r>
            <a:endParaRPr lang="es-ES" sz="2400" b="1" dirty="0">
              <a:ln w="5715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CHICKEN Pie Heigh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6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  <p:bldP spid="47" grpId="0"/>
      <p:bldP spid="47" grpId="1"/>
      <p:bldP spid="48" grpId="0"/>
      <p:bldP spid="48" grpId="1"/>
      <p:bldP spid="45" grpId="0"/>
      <p:bldP spid="45" grpId="1"/>
      <p:bldP spid="37" grpId="0"/>
      <p:bldP spid="37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14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CHICKEN Pie Height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casas</dc:creator>
  <cp:lastModifiedBy>elena casas</cp:lastModifiedBy>
  <cp:revision>11</cp:revision>
  <dcterms:created xsi:type="dcterms:W3CDTF">2020-12-05T17:07:02Z</dcterms:created>
  <dcterms:modified xsi:type="dcterms:W3CDTF">2020-12-05T18:51:23Z</dcterms:modified>
</cp:coreProperties>
</file>