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342"/>
    <a:srgbClr val="DE9ACE"/>
    <a:srgbClr val="F2A88A"/>
    <a:srgbClr val="4BBD5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A98F0-3F05-4980-835D-981495B9D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22F9A8-FA80-4C4A-BB69-E3E4E0822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0C2112-F90D-459C-8F70-F91A465E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E3162E-5FDB-4C84-ADAA-7B1A03B8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2B0F2D-AAB1-4796-A89F-3C781B75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4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B5187-22F1-44F2-A7DF-65B3FCFA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9EA130-C7E6-4F93-AB37-47112A7A6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35F9C-228C-4D1D-9245-5B6B055E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28D02-F92B-44BC-B3AD-78BB7AB8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DF247-905B-4E7B-A282-06B8983B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33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4F916A-855E-4006-A82F-8566C63DB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959EB1-C505-49D5-8989-31E2FD810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DD544-0E30-4511-B50B-9FE650D6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BA14A-8EAB-47E9-9B85-9553249E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CA8FC1-114E-4837-857A-782E86BA5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8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EE4F5-7EE3-4671-937A-7980A6BF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463026-E535-4293-B105-1BCC9EA8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A9E738-FC27-43B8-ADD2-9E952AA0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6D667E-AFAA-4484-BA7A-FFE9E249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353B3D-CA32-44D2-A515-BD017D7F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97FE2-2204-48D3-A62D-3AD383AC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9AFDC7-3398-475E-80B1-71BDD511F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457966-3F40-445B-97A8-00E0FE8E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DAD2CF-535D-4310-8E38-139F5A05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B7301-EA37-4B9B-ACFA-0A7A6747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15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B5201-489B-4C75-BF0A-758E5E4A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4457A-67A0-4A87-AAE6-A2D6FA53D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DF17F1-1EA7-4782-A923-F5BC77E3F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E17121-7F2F-49CE-B6BD-AC58F1BC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0B9270-AE9E-43A7-8F1A-F00D0FA9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FE8F2D-BC00-4927-8F6D-DC511C8B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12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F537C-8D25-4C64-8FD1-7356DDC5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9C9D09-310C-48C1-8D51-3801E852B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C6BE61-D6CF-4B74-8172-91A369D8D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8DDB48-2C23-4E12-AB73-EA59F3885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49D6E6-E3A8-4A38-8E21-BDF2BCB24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180F93-684C-46C2-9B11-0905DB4C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D51F98-F9A4-4E6F-BA88-8CFBE431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7B8846-116B-48D2-9195-3BA602A7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55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5AEB5-F7DF-49C1-AE4C-25BD3E19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74D37C-51CC-48F2-889D-A2E3C552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DC76BB-E409-4A03-AD2F-8C66D56D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34BDDF-35CE-4A12-A16D-EF56C0B8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77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F472AD-8EB8-4108-BB02-A7214E311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B37003-56D4-4CC4-94B6-455F36C2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289717-C29D-4B23-9407-687D6D63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70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774F6-89E7-48B4-91BA-4EA606E6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692DC-4366-44AB-B315-4EFB4884D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52D743-B323-4CFE-8070-EE11F5F82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3579B4-6F8A-464A-B032-1955FDB9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B0179-8788-4DF6-B576-C3D1E22E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9C2324-F2F4-4826-96C1-499F7156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64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C776B-ECE9-40D5-AA3C-88E8B5D70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E9622A-0DAC-4202-8225-33A09DBBC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60DF7F-3694-492A-90DB-F3502B6E0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EC9104-3417-4CC3-9D1F-9D935961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BA3312-01EC-46E8-A0B2-94BD2E43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60F09-E35D-44A5-A44C-DB771C3C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8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4AB7D3-F89C-4359-BEFF-9FB05E81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5BFEC0-0262-4633-8DB3-EA107EBF7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BFBE6D-073B-4597-8270-5261F9A6E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088B-89CB-4697-B8E0-A411F0D2B012}" type="datetimeFigureOut">
              <a:rPr lang="es-ES" smtClean="0"/>
              <a:t>11/12/2020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4E2DE8-D909-461C-AD0C-EE8F3F3DC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4333A3-D4FF-4CDB-A942-BE2157ABA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333A-44FB-4305-B36D-1E75FD7428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47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813844B-402A-4A97-8389-5BA423B6F5ED}"/>
              </a:ext>
            </a:extLst>
          </p:cNvPr>
          <p:cNvSpPr/>
          <p:nvPr/>
        </p:nvSpPr>
        <p:spPr>
          <a:xfrm rot="1590307">
            <a:off x="7351606" y="2108219"/>
            <a:ext cx="359836" cy="296363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D7158EF-339B-4D64-8F57-7256BB777CBA}"/>
              </a:ext>
            </a:extLst>
          </p:cNvPr>
          <p:cNvSpPr/>
          <p:nvPr/>
        </p:nvSpPr>
        <p:spPr>
          <a:xfrm rot="9230968">
            <a:off x="3948014" y="2111288"/>
            <a:ext cx="359836" cy="296363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37FC4C8D-8D05-43EF-A73E-FDBE77BFBC40}"/>
              </a:ext>
            </a:extLst>
          </p:cNvPr>
          <p:cNvSpPr/>
          <p:nvPr/>
        </p:nvSpPr>
        <p:spPr>
          <a:xfrm rot="10800000">
            <a:off x="2804113" y="503936"/>
            <a:ext cx="6037179" cy="6172199"/>
          </a:xfrm>
          <a:prstGeom prst="triangle">
            <a:avLst>
              <a:gd name="adj" fmla="val 50587"/>
            </a:avLst>
          </a:prstGeom>
          <a:solidFill>
            <a:srgbClr val="F20000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5EDB06-1F70-4D72-A073-D5DF5F13095A}"/>
              </a:ext>
            </a:extLst>
          </p:cNvPr>
          <p:cNvSpPr txBox="1"/>
          <p:nvPr/>
        </p:nvSpPr>
        <p:spPr>
          <a:xfrm>
            <a:off x="4418763" y="762390"/>
            <a:ext cx="3027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>
                <a:latin typeface="Bimbo"/>
              </a:rPr>
              <a:t>Os deseo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F689E2-0008-4ABF-B7FB-E8A7BE55D892}"/>
              </a:ext>
            </a:extLst>
          </p:cNvPr>
          <p:cNvSpPr txBox="1"/>
          <p:nvPr/>
        </p:nvSpPr>
        <p:spPr>
          <a:xfrm>
            <a:off x="4518500" y="2240535"/>
            <a:ext cx="26084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5400" dirty="0">
                <a:latin typeface="Little Santa Flake" panose="02000600000000000000" pitchFamily="2" charset="0"/>
              </a:rPr>
              <a:t>FELIZ </a:t>
            </a:r>
          </a:p>
          <a:p>
            <a:pPr algn="ctr"/>
            <a:r>
              <a:rPr lang="es-ES" sz="5400" dirty="0">
                <a:latin typeface="Little Santa Flake" panose="02000600000000000000" pitchFamily="2" charset="0"/>
              </a:rPr>
              <a:t>NAVIDAD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77D7A07-FC9E-4162-9C5B-7573257C3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05809" y="4987615"/>
            <a:ext cx="633788" cy="6337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75915B1-18FE-496A-A174-84D9F4826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4435" y="843964"/>
            <a:ext cx="633788" cy="63378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903AF79-8D01-4660-80DD-6F090D2FBB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44516" y="762390"/>
            <a:ext cx="633788" cy="63378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48AF7039-9C8F-4060-97BA-5AD496DD971C}"/>
              </a:ext>
            </a:extLst>
          </p:cNvPr>
          <p:cNvSpPr txBox="1"/>
          <p:nvPr/>
        </p:nvSpPr>
        <p:spPr>
          <a:xfrm rot="17719441">
            <a:off x="6677764" y="3411925"/>
            <a:ext cx="1707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dirty="0"/>
              <a:t>PONER PEGAMENTO AQUÍ</a:t>
            </a:r>
          </a:p>
          <a:p>
            <a:pPr algn="ctr"/>
            <a:r>
              <a:rPr lang="es-ES" sz="1100" dirty="0"/>
              <a:t>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14034FD-8825-419A-92DE-396AC976E42B}"/>
              </a:ext>
            </a:extLst>
          </p:cNvPr>
          <p:cNvSpPr txBox="1"/>
          <p:nvPr/>
        </p:nvSpPr>
        <p:spPr>
          <a:xfrm rot="3833710">
            <a:off x="3232137" y="3352106"/>
            <a:ext cx="1707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dirty="0"/>
              <a:t>PONER PEGAMENTO AQUÍ</a:t>
            </a:r>
          </a:p>
          <a:p>
            <a:pPr algn="ctr"/>
            <a:r>
              <a:rPr lang="es-ES" sz="11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63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37FC4C8D-8D05-43EF-A73E-FDBE77BFBC40}"/>
              </a:ext>
            </a:extLst>
          </p:cNvPr>
          <p:cNvSpPr/>
          <p:nvPr/>
        </p:nvSpPr>
        <p:spPr>
          <a:xfrm rot="10800000">
            <a:off x="2804113" y="503936"/>
            <a:ext cx="6037179" cy="6172199"/>
          </a:xfrm>
          <a:prstGeom prst="triangle">
            <a:avLst>
              <a:gd name="adj" fmla="val 50587"/>
            </a:avLst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D9B8CD-D0FD-40E2-A39C-F31C6749C711}"/>
              </a:ext>
            </a:extLst>
          </p:cNvPr>
          <p:cNvSpPr txBox="1"/>
          <p:nvPr/>
        </p:nvSpPr>
        <p:spPr>
          <a:xfrm>
            <a:off x="4185875" y="685800"/>
            <a:ext cx="32736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Bimbo" panose="00000506000000020002" pitchFamily="2" charset="0"/>
              </a:rPr>
              <a:t>PARA</a:t>
            </a:r>
            <a:r>
              <a:rPr lang="es-ES" dirty="0"/>
              <a:t> ________________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E8E36C1-1DC3-4DF7-A104-D0B228D20284}"/>
              </a:ext>
            </a:extLst>
          </p:cNvPr>
          <p:cNvSpPr/>
          <p:nvPr/>
        </p:nvSpPr>
        <p:spPr>
          <a:xfrm>
            <a:off x="4506686" y="1934936"/>
            <a:ext cx="2694214" cy="15675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33C87790-86CF-44C2-9827-7FFAEC1B5636}"/>
              </a:ext>
            </a:extLst>
          </p:cNvPr>
          <p:cNvCxnSpPr/>
          <p:nvPr/>
        </p:nvCxnSpPr>
        <p:spPr>
          <a:xfrm>
            <a:off x="4735286" y="2416629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C8B03-A83A-4456-9E06-969978C71FB8}"/>
              </a:ext>
            </a:extLst>
          </p:cNvPr>
          <p:cNvCxnSpPr/>
          <p:nvPr/>
        </p:nvCxnSpPr>
        <p:spPr>
          <a:xfrm>
            <a:off x="4735286" y="2813957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9E740B3-D9FA-48AE-B4FA-124C7FF548A4}"/>
              </a:ext>
            </a:extLst>
          </p:cNvPr>
          <p:cNvCxnSpPr/>
          <p:nvPr/>
        </p:nvCxnSpPr>
        <p:spPr>
          <a:xfrm>
            <a:off x="4735286" y="3181349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n 18">
            <a:extLst>
              <a:ext uri="{FF2B5EF4-FFF2-40B4-BE49-F238E27FC236}">
                <a16:creationId xmlns:a16="http://schemas.microsoft.com/office/drawing/2014/main" id="{92E8F8DD-4D40-4848-A4E5-CE8452DAA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573" y="755671"/>
            <a:ext cx="775302" cy="77530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78314FAD-7EE5-40DE-8AEF-5F954EAE6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87" y="713647"/>
            <a:ext cx="775302" cy="775302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62C1F3D-B8DD-4824-9D88-FE67C92083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050" y="4594645"/>
            <a:ext cx="775302" cy="77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9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37FC4C8D-8D05-43EF-A73E-FDBE77BFBC40}"/>
              </a:ext>
            </a:extLst>
          </p:cNvPr>
          <p:cNvSpPr/>
          <p:nvPr/>
        </p:nvSpPr>
        <p:spPr>
          <a:xfrm rot="10800000">
            <a:off x="2804113" y="503936"/>
            <a:ext cx="6037179" cy="6172199"/>
          </a:xfrm>
          <a:prstGeom prst="triangle">
            <a:avLst>
              <a:gd name="adj" fmla="val 50587"/>
            </a:avLst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D9B8CD-D0FD-40E2-A39C-F31C6749C711}"/>
              </a:ext>
            </a:extLst>
          </p:cNvPr>
          <p:cNvSpPr txBox="1"/>
          <p:nvPr/>
        </p:nvSpPr>
        <p:spPr>
          <a:xfrm>
            <a:off x="4185875" y="685800"/>
            <a:ext cx="32736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Bimbo" panose="00000506000000020002" pitchFamily="2" charset="0"/>
              </a:rPr>
              <a:t>PARA</a:t>
            </a:r>
            <a:r>
              <a:rPr lang="es-ES" dirty="0"/>
              <a:t> ________________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E8E36C1-1DC3-4DF7-A104-D0B228D20284}"/>
              </a:ext>
            </a:extLst>
          </p:cNvPr>
          <p:cNvSpPr/>
          <p:nvPr/>
        </p:nvSpPr>
        <p:spPr>
          <a:xfrm>
            <a:off x="4506686" y="1934936"/>
            <a:ext cx="2694214" cy="15675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33C87790-86CF-44C2-9827-7FFAEC1B5636}"/>
              </a:ext>
            </a:extLst>
          </p:cNvPr>
          <p:cNvCxnSpPr/>
          <p:nvPr/>
        </p:nvCxnSpPr>
        <p:spPr>
          <a:xfrm>
            <a:off x="4735286" y="2416629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C8B03-A83A-4456-9E06-969978C71FB8}"/>
              </a:ext>
            </a:extLst>
          </p:cNvPr>
          <p:cNvCxnSpPr/>
          <p:nvPr/>
        </p:nvCxnSpPr>
        <p:spPr>
          <a:xfrm>
            <a:off x="4735286" y="2813957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9E740B3-D9FA-48AE-B4FA-124C7FF548A4}"/>
              </a:ext>
            </a:extLst>
          </p:cNvPr>
          <p:cNvCxnSpPr/>
          <p:nvPr/>
        </p:nvCxnSpPr>
        <p:spPr>
          <a:xfrm>
            <a:off x="4735286" y="3181349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BC65BA2E-4ABD-4E75-BD1A-C31D1F9B8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077" y="685800"/>
            <a:ext cx="641952" cy="6419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847ECDB-789D-4E40-87FB-7240B12E8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841" y="780322"/>
            <a:ext cx="641952" cy="64195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1B7F3F1-8C39-4E7F-8394-1679D3334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48" y="4447355"/>
            <a:ext cx="641952" cy="64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2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37FC4C8D-8D05-43EF-A73E-FDBE77BFBC40}"/>
              </a:ext>
            </a:extLst>
          </p:cNvPr>
          <p:cNvSpPr/>
          <p:nvPr/>
        </p:nvSpPr>
        <p:spPr>
          <a:xfrm rot="10800000">
            <a:off x="2804113" y="503936"/>
            <a:ext cx="6037179" cy="6172199"/>
          </a:xfrm>
          <a:prstGeom prst="triangle">
            <a:avLst>
              <a:gd name="adj" fmla="val 50587"/>
            </a:avLst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D9B8CD-D0FD-40E2-A39C-F31C6749C711}"/>
              </a:ext>
            </a:extLst>
          </p:cNvPr>
          <p:cNvSpPr txBox="1"/>
          <p:nvPr/>
        </p:nvSpPr>
        <p:spPr>
          <a:xfrm>
            <a:off x="4185875" y="685800"/>
            <a:ext cx="32736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Bimbo" panose="00000506000000020002" pitchFamily="2" charset="0"/>
              </a:rPr>
              <a:t>PARA</a:t>
            </a:r>
            <a:r>
              <a:rPr lang="es-ES" dirty="0"/>
              <a:t> ________________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E8E36C1-1DC3-4DF7-A104-D0B228D20284}"/>
              </a:ext>
            </a:extLst>
          </p:cNvPr>
          <p:cNvSpPr/>
          <p:nvPr/>
        </p:nvSpPr>
        <p:spPr>
          <a:xfrm>
            <a:off x="4506686" y="1934936"/>
            <a:ext cx="2694214" cy="15675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33C87790-86CF-44C2-9827-7FFAEC1B5636}"/>
              </a:ext>
            </a:extLst>
          </p:cNvPr>
          <p:cNvCxnSpPr/>
          <p:nvPr/>
        </p:nvCxnSpPr>
        <p:spPr>
          <a:xfrm>
            <a:off x="4735286" y="2416629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C8B03-A83A-4456-9E06-969978C71FB8}"/>
              </a:ext>
            </a:extLst>
          </p:cNvPr>
          <p:cNvCxnSpPr/>
          <p:nvPr/>
        </p:nvCxnSpPr>
        <p:spPr>
          <a:xfrm>
            <a:off x="4735286" y="2813957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9E740B3-D9FA-48AE-B4FA-124C7FF548A4}"/>
              </a:ext>
            </a:extLst>
          </p:cNvPr>
          <p:cNvCxnSpPr/>
          <p:nvPr/>
        </p:nvCxnSpPr>
        <p:spPr>
          <a:xfrm>
            <a:off x="4735286" y="3181349"/>
            <a:ext cx="2188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BC65BA2E-4ABD-4E75-BD1A-C31D1F9B8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077" y="685800"/>
            <a:ext cx="641952" cy="6419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847ECDB-789D-4E40-87FB-7240B12E8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841" y="780322"/>
            <a:ext cx="641952" cy="64195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1B7F3F1-8C39-4E7F-8394-1679D3334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48" y="4447355"/>
            <a:ext cx="641952" cy="64195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6E530664-2E35-4BDF-BB19-5B86C4E6B379}"/>
              </a:ext>
            </a:extLst>
          </p:cNvPr>
          <p:cNvSpPr/>
          <p:nvPr/>
        </p:nvSpPr>
        <p:spPr>
          <a:xfrm rot="1590307">
            <a:off x="7351606" y="2108219"/>
            <a:ext cx="359836" cy="296363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2424BBE-3886-4126-BD19-9C716B454B82}"/>
              </a:ext>
            </a:extLst>
          </p:cNvPr>
          <p:cNvSpPr txBox="1"/>
          <p:nvPr/>
        </p:nvSpPr>
        <p:spPr>
          <a:xfrm rot="17719441">
            <a:off x="6677764" y="3411925"/>
            <a:ext cx="1707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dirty="0"/>
              <a:t>PONER PEGAMENTO AQUÍ</a:t>
            </a:r>
          </a:p>
          <a:p>
            <a:pPr algn="ctr"/>
            <a:r>
              <a:rPr lang="es-ES" sz="11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285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A21A5FF-F97F-441D-BC96-ED919DC7599F}"/>
              </a:ext>
            </a:extLst>
          </p:cNvPr>
          <p:cNvSpPr/>
          <p:nvPr/>
        </p:nvSpPr>
        <p:spPr>
          <a:xfrm>
            <a:off x="411982" y="452176"/>
            <a:ext cx="3245618" cy="2381459"/>
          </a:xfrm>
          <a:prstGeom prst="rect">
            <a:avLst/>
          </a:prstGeom>
          <a:solidFill>
            <a:srgbClr val="F2A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438826-368A-42AA-A88F-08456A41CAFB}"/>
              </a:ext>
            </a:extLst>
          </p:cNvPr>
          <p:cNvSpPr/>
          <p:nvPr/>
        </p:nvSpPr>
        <p:spPr>
          <a:xfrm>
            <a:off x="3657600" y="442963"/>
            <a:ext cx="3245618" cy="23814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C3614E-8E79-44D7-9FA3-FC3D152F6EA4}"/>
              </a:ext>
            </a:extLst>
          </p:cNvPr>
          <p:cNvSpPr/>
          <p:nvPr/>
        </p:nvSpPr>
        <p:spPr>
          <a:xfrm>
            <a:off x="6903218" y="452174"/>
            <a:ext cx="3245618" cy="2381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EC35007-A3EE-4860-9D3C-0333C5D954E9}"/>
              </a:ext>
            </a:extLst>
          </p:cNvPr>
          <p:cNvSpPr/>
          <p:nvPr/>
        </p:nvSpPr>
        <p:spPr>
          <a:xfrm>
            <a:off x="411982" y="3297535"/>
            <a:ext cx="3245618" cy="23814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6B3B5F8-C45E-449D-890F-CDED587B834F}"/>
              </a:ext>
            </a:extLst>
          </p:cNvPr>
          <p:cNvSpPr/>
          <p:nvPr/>
        </p:nvSpPr>
        <p:spPr>
          <a:xfrm>
            <a:off x="3657600" y="3297533"/>
            <a:ext cx="3245618" cy="2381459"/>
          </a:xfrm>
          <a:prstGeom prst="rect">
            <a:avLst/>
          </a:prstGeom>
          <a:solidFill>
            <a:srgbClr val="DE9A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557B5C-E0AC-4DC5-BC09-DF30B6B60AB6}"/>
              </a:ext>
            </a:extLst>
          </p:cNvPr>
          <p:cNvSpPr/>
          <p:nvPr/>
        </p:nvSpPr>
        <p:spPr>
          <a:xfrm>
            <a:off x="6903218" y="3297533"/>
            <a:ext cx="3245618" cy="2381459"/>
          </a:xfrm>
          <a:prstGeom prst="rect">
            <a:avLst/>
          </a:prstGeom>
          <a:solidFill>
            <a:srgbClr val="F06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86AAFB-61F8-4F38-B3BD-F092AFAB4ABD}"/>
              </a:ext>
            </a:extLst>
          </p:cNvPr>
          <p:cNvSpPr/>
          <p:nvPr/>
        </p:nvSpPr>
        <p:spPr>
          <a:xfrm>
            <a:off x="10148836" y="643095"/>
            <a:ext cx="341643" cy="204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58DA972-1B83-43F7-99F2-4ABEB44B81B5}"/>
              </a:ext>
            </a:extLst>
          </p:cNvPr>
          <p:cNvCxnSpPr/>
          <p:nvPr/>
        </p:nvCxnSpPr>
        <p:spPr>
          <a:xfrm>
            <a:off x="411982" y="45217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D009DAB-2B76-4895-B61C-DD8B42726B92}"/>
              </a:ext>
            </a:extLst>
          </p:cNvPr>
          <p:cNvCxnSpPr/>
          <p:nvPr/>
        </p:nvCxnSpPr>
        <p:spPr>
          <a:xfrm>
            <a:off x="411982" y="2815209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41937EA-1F03-4EAA-8055-4A1EA2963083}"/>
              </a:ext>
            </a:extLst>
          </p:cNvPr>
          <p:cNvCxnSpPr/>
          <p:nvPr/>
        </p:nvCxnSpPr>
        <p:spPr>
          <a:xfrm>
            <a:off x="411982" y="328078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48781FA-B3FD-45FC-8280-8BC6480A748E}"/>
              </a:ext>
            </a:extLst>
          </p:cNvPr>
          <p:cNvCxnSpPr/>
          <p:nvPr/>
        </p:nvCxnSpPr>
        <p:spPr>
          <a:xfrm>
            <a:off x="411982" y="5678992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BDB084E-65E4-4CEC-A7D5-D7B4B1EA7CDE}"/>
              </a:ext>
            </a:extLst>
          </p:cNvPr>
          <p:cNvCxnSpPr>
            <a:cxnSpLocks/>
          </p:cNvCxnSpPr>
          <p:nvPr/>
        </p:nvCxnSpPr>
        <p:spPr>
          <a:xfrm>
            <a:off x="411982" y="468925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10556C2-BB64-401E-9934-C178427336D0}"/>
              </a:ext>
            </a:extLst>
          </p:cNvPr>
          <p:cNvCxnSpPr>
            <a:cxnSpLocks/>
          </p:cNvCxnSpPr>
          <p:nvPr/>
        </p:nvCxnSpPr>
        <p:spPr>
          <a:xfrm flipH="1">
            <a:off x="10128737" y="3280782"/>
            <a:ext cx="13399" cy="2381459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747C757-D6F6-4946-9447-F715422AEE9F}"/>
              </a:ext>
            </a:extLst>
          </p:cNvPr>
          <p:cNvCxnSpPr>
            <a:cxnSpLocks/>
          </p:cNvCxnSpPr>
          <p:nvPr/>
        </p:nvCxnSpPr>
        <p:spPr>
          <a:xfrm>
            <a:off x="3657600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6213983-82CD-41D1-91A2-95B827248B54}"/>
              </a:ext>
            </a:extLst>
          </p:cNvPr>
          <p:cNvCxnSpPr>
            <a:cxnSpLocks/>
          </p:cNvCxnSpPr>
          <p:nvPr/>
        </p:nvCxnSpPr>
        <p:spPr>
          <a:xfrm>
            <a:off x="10148835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5D6665E-FCC7-41C5-8F17-7957B69058BA}"/>
              </a:ext>
            </a:extLst>
          </p:cNvPr>
          <p:cNvCxnSpPr>
            <a:cxnSpLocks/>
          </p:cNvCxnSpPr>
          <p:nvPr/>
        </p:nvCxnSpPr>
        <p:spPr>
          <a:xfrm>
            <a:off x="6903218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2BA8100-CBB3-48C3-96A7-9945C1690026}"/>
              </a:ext>
            </a:extLst>
          </p:cNvPr>
          <p:cNvCxnSpPr>
            <a:cxnSpLocks/>
          </p:cNvCxnSpPr>
          <p:nvPr/>
        </p:nvCxnSpPr>
        <p:spPr>
          <a:xfrm>
            <a:off x="411982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A793BA2-3683-44CA-AFB4-199678FEA6F2}"/>
              </a:ext>
            </a:extLst>
          </p:cNvPr>
          <p:cNvCxnSpPr>
            <a:cxnSpLocks/>
          </p:cNvCxnSpPr>
          <p:nvPr/>
        </p:nvCxnSpPr>
        <p:spPr>
          <a:xfrm>
            <a:off x="3664299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1169C08-7736-4A0B-874B-0B576CD939A3}"/>
              </a:ext>
            </a:extLst>
          </p:cNvPr>
          <p:cNvCxnSpPr>
            <a:cxnSpLocks/>
          </p:cNvCxnSpPr>
          <p:nvPr/>
        </p:nvCxnSpPr>
        <p:spPr>
          <a:xfrm>
            <a:off x="6916616" y="32807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EACA426-6589-4426-896B-2F4B5678C3BD}"/>
              </a:ext>
            </a:extLst>
          </p:cNvPr>
          <p:cNvSpPr txBox="1"/>
          <p:nvPr/>
        </p:nvSpPr>
        <p:spPr>
          <a:xfrm>
            <a:off x="810128" y="485675"/>
            <a:ext cx="2449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Little Santa Flake" panose="02000600000000000000" pitchFamily="2" charset="0"/>
              </a:rPr>
              <a:t>VOCABULARIO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6DD084C-D580-4509-BEF7-2C0DD77D77F6}"/>
              </a:ext>
            </a:extLst>
          </p:cNvPr>
          <p:cNvSpPr txBox="1"/>
          <p:nvPr/>
        </p:nvSpPr>
        <p:spPr>
          <a:xfrm>
            <a:off x="524409" y="1588886"/>
            <a:ext cx="2735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Bimbo" panose="00000506000000020002" pitchFamily="2" charset="0"/>
              </a:rPr>
              <a:t>DE NAVIDAD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8EA6819A-1146-440E-9633-B1562BA32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17" y="1068318"/>
            <a:ext cx="584775" cy="584775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16D88C8-495D-47A4-AD3B-C154F7B38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649" y="3333647"/>
            <a:ext cx="981081" cy="981081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10E241ED-DB5C-4979-8455-08EE0F0779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090" y="557678"/>
            <a:ext cx="981081" cy="981081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7735390B-5353-41CC-95FB-513B0618EB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90" y="3342859"/>
            <a:ext cx="981081" cy="981081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7F560199-7C29-4136-9EB7-C91BFB7A8A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932" y="3370713"/>
            <a:ext cx="981081" cy="98108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93F8DCA6-A71C-4EB2-8D20-77C27D2401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57" y="534962"/>
            <a:ext cx="981081" cy="981081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2BA7A4EC-9185-4A28-A962-528506965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69" y="1969689"/>
            <a:ext cx="762733" cy="762733"/>
          </a:xfrm>
          <a:prstGeom prst="rect">
            <a:avLst/>
          </a:prstGeom>
        </p:spPr>
      </p:pic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id="{5D10F1CA-C88C-4FB1-8609-9C1EE5A7ECCF}"/>
              </a:ext>
            </a:extLst>
          </p:cNvPr>
          <p:cNvSpPr/>
          <p:nvPr/>
        </p:nvSpPr>
        <p:spPr>
          <a:xfrm>
            <a:off x="4297614" y="1853637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CEAB74F3-EA27-4A76-83AF-1B6F9EFA7407}"/>
              </a:ext>
            </a:extLst>
          </p:cNvPr>
          <p:cNvSpPr/>
          <p:nvPr/>
        </p:nvSpPr>
        <p:spPr>
          <a:xfrm>
            <a:off x="1025001" y="4703418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id="{D79B07B4-40B9-42A1-A23B-847B5038A46E}"/>
              </a:ext>
            </a:extLst>
          </p:cNvPr>
          <p:cNvSpPr/>
          <p:nvPr/>
        </p:nvSpPr>
        <p:spPr>
          <a:xfrm>
            <a:off x="4263918" y="4742888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Rectángulo: esquinas redondeadas 61">
            <a:extLst>
              <a:ext uri="{FF2B5EF4-FFF2-40B4-BE49-F238E27FC236}">
                <a16:creationId xmlns:a16="http://schemas.microsoft.com/office/drawing/2014/main" id="{31E17407-A544-4D6B-83CD-7302829731A0}"/>
              </a:ext>
            </a:extLst>
          </p:cNvPr>
          <p:cNvSpPr/>
          <p:nvPr/>
        </p:nvSpPr>
        <p:spPr>
          <a:xfrm>
            <a:off x="7643648" y="4690409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7C9FD6B1-BEBC-4754-BA5A-3F90C573A58E}"/>
              </a:ext>
            </a:extLst>
          </p:cNvPr>
          <p:cNvSpPr/>
          <p:nvPr/>
        </p:nvSpPr>
        <p:spPr>
          <a:xfrm>
            <a:off x="7519586" y="1903500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22A8A3A5-B3EF-4C2F-9722-D86F417C1AB3}"/>
              </a:ext>
            </a:extLst>
          </p:cNvPr>
          <p:cNvSpPr txBox="1"/>
          <p:nvPr/>
        </p:nvSpPr>
        <p:spPr>
          <a:xfrm rot="16200000">
            <a:off x="9896727" y="1467970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Bimbo" panose="00000506000000020002" pitchFamily="2" charset="0"/>
              </a:rPr>
              <a:t>PEGAR</a:t>
            </a:r>
          </a:p>
        </p:txBody>
      </p:sp>
    </p:spTree>
    <p:extLst>
      <p:ext uri="{BB962C8B-B14F-4D97-AF65-F5344CB8AC3E}">
        <p14:creationId xmlns:p14="http://schemas.microsoft.com/office/powerpoint/2010/main" val="331001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A21A5FF-F97F-441D-BC96-ED919DC7599F}"/>
              </a:ext>
            </a:extLst>
          </p:cNvPr>
          <p:cNvSpPr/>
          <p:nvPr/>
        </p:nvSpPr>
        <p:spPr>
          <a:xfrm>
            <a:off x="411982" y="452176"/>
            <a:ext cx="3245618" cy="2381459"/>
          </a:xfrm>
          <a:prstGeom prst="rect">
            <a:avLst/>
          </a:prstGeom>
          <a:solidFill>
            <a:srgbClr val="F2A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438826-368A-42AA-A88F-08456A41CAFB}"/>
              </a:ext>
            </a:extLst>
          </p:cNvPr>
          <p:cNvSpPr/>
          <p:nvPr/>
        </p:nvSpPr>
        <p:spPr>
          <a:xfrm>
            <a:off x="3657600" y="442963"/>
            <a:ext cx="3245618" cy="23814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C3614E-8E79-44D7-9FA3-FC3D152F6EA4}"/>
              </a:ext>
            </a:extLst>
          </p:cNvPr>
          <p:cNvSpPr/>
          <p:nvPr/>
        </p:nvSpPr>
        <p:spPr>
          <a:xfrm>
            <a:off x="6903218" y="452174"/>
            <a:ext cx="3245618" cy="2381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EC35007-A3EE-4860-9D3C-0333C5D954E9}"/>
              </a:ext>
            </a:extLst>
          </p:cNvPr>
          <p:cNvSpPr/>
          <p:nvPr/>
        </p:nvSpPr>
        <p:spPr>
          <a:xfrm>
            <a:off x="411982" y="3297535"/>
            <a:ext cx="3245618" cy="23814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6B3B5F8-C45E-449D-890F-CDED587B834F}"/>
              </a:ext>
            </a:extLst>
          </p:cNvPr>
          <p:cNvSpPr/>
          <p:nvPr/>
        </p:nvSpPr>
        <p:spPr>
          <a:xfrm>
            <a:off x="3657600" y="3297533"/>
            <a:ext cx="3245618" cy="2381459"/>
          </a:xfrm>
          <a:prstGeom prst="rect">
            <a:avLst/>
          </a:prstGeom>
          <a:solidFill>
            <a:srgbClr val="DE9A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557B5C-E0AC-4DC5-BC09-DF30B6B60AB6}"/>
              </a:ext>
            </a:extLst>
          </p:cNvPr>
          <p:cNvSpPr/>
          <p:nvPr/>
        </p:nvSpPr>
        <p:spPr>
          <a:xfrm>
            <a:off x="6903218" y="3297533"/>
            <a:ext cx="3245618" cy="2381459"/>
          </a:xfrm>
          <a:prstGeom prst="rect">
            <a:avLst/>
          </a:prstGeom>
          <a:solidFill>
            <a:srgbClr val="F06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86AAFB-61F8-4F38-B3BD-F092AFAB4ABD}"/>
              </a:ext>
            </a:extLst>
          </p:cNvPr>
          <p:cNvSpPr/>
          <p:nvPr/>
        </p:nvSpPr>
        <p:spPr>
          <a:xfrm>
            <a:off x="10148836" y="643095"/>
            <a:ext cx="341643" cy="204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58DA972-1B83-43F7-99F2-4ABEB44B81B5}"/>
              </a:ext>
            </a:extLst>
          </p:cNvPr>
          <p:cNvCxnSpPr/>
          <p:nvPr/>
        </p:nvCxnSpPr>
        <p:spPr>
          <a:xfrm>
            <a:off x="411982" y="45217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D009DAB-2B76-4895-B61C-DD8B42726B92}"/>
              </a:ext>
            </a:extLst>
          </p:cNvPr>
          <p:cNvCxnSpPr/>
          <p:nvPr/>
        </p:nvCxnSpPr>
        <p:spPr>
          <a:xfrm>
            <a:off x="411982" y="2815209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41937EA-1F03-4EAA-8055-4A1EA2963083}"/>
              </a:ext>
            </a:extLst>
          </p:cNvPr>
          <p:cNvCxnSpPr/>
          <p:nvPr/>
        </p:nvCxnSpPr>
        <p:spPr>
          <a:xfrm>
            <a:off x="411982" y="328078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48781FA-B3FD-45FC-8280-8BC6480A748E}"/>
              </a:ext>
            </a:extLst>
          </p:cNvPr>
          <p:cNvCxnSpPr/>
          <p:nvPr/>
        </p:nvCxnSpPr>
        <p:spPr>
          <a:xfrm>
            <a:off x="411982" y="5678992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BDB084E-65E4-4CEC-A7D5-D7B4B1EA7CDE}"/>
              </a:ext>
            </a:extLst>
          </p:cNvPr>
          <p:cNvCxnSpPr>
            <a:cxnSpLocks/>
          </p:cNvCxnSpPr>
          <p:nvPr/>
        </p:nvCxnSpPr>
        <p:spPr>
          <a:xfrm>
            <a:off x="411982" y="468925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10556C2-BB64-401E-9934-C178427336D0}"/>
              </a:ext>
            </a:extLst>
          </p:cNvPr>
          <p:cNvCxnSpPr>
            <a:cxnSpLocks/>
          </p:cNvCxnSpPr>
          <p:nvPr/>
        </p:nvCxnSpPr>
        <p:spPr>
          <a:xfrm flipH="1">
            <a:off x="10128737" y="3280782"/>
            <a:ext cx="13399" cy="2381459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747C757-D6F6-4946-9447-F715422AEE9F}"/>
              </a:ext>
            </a:extLst>
          </p:cNvPr>
          <p:cNvCxnSpPr>
            <a:cxnSpLocks/>
          </p:cNvCxnSpPr>
          <p:nvPr/>
        </p:nvCxnSpPr>
        <p:spPr>
          <a:xfrm>
            <a:off x="3657600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6213983-82CD-41D1-91A2-95B827248B54}"/>
              </a:ext>
            </a:extLst>
          </p:cNvPr>
          <p:cNvCxnSpPr>
            <a:cxnSpLocks/>
          </p:cNvCxnSpPr>
          <p:nvPr/>
        </p:nvCxnSpPr>
        <p:spPr>
          <a:xfrm>
            <a:off x="10148835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5D6665E-FCC7-41C5-8F17-7957B69058BA}"/>
              </a:ext>
            </a:extLst>
          </p:cNvPr>
          <p:cNvCxnSpPr>
            <a:cxnSpLocks/>
          </p:cNvCxnSpPr>
          <p:nvPr/>
        </p:nvCxnSpPr>
        <p:spPr>
          <a:xfrm>
            <a:off x="6903218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2BA8100-CBB3-48C3-96A7-9945C1690026}"/>
              </a:ext>
            </a:extLst>
          </p:cNvPr>
          <p:cNvCxnSpPr>
            <a:cxnSpLocks/>
          </p:cNvCxnSpPr>
          <p:nvPr/>
        </p:nvCxnSpPr>
        <p:spPr>
          <a:xfrm>
            <a:off x="411982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A793BA2-3683-44CA-AFB4-199678FEA6F2}"/>
              </a:ext>
            </a:extLst>
          </p:cNvPr>
          <p:cNvCxnSpPr>
            <a:cxnSpLocks/>
          </p:cNvCxnSpPr>
          <p:nvPr/>
        </p:nvCxnSpPr>
        <p:spPr>
          <a:xfrm>
            <a:off x="3664299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1169C08-7736-4A0B-874B-0B576CD939A3}"/>
              </a:ext>
            </a:extLst>
          </p:cNvPr>
          <p:cNvCxnSpPr>
            <a:cxnSpLocks/>
          </p:cNvCxnSpPr>
          <p:nvPr/>
        </p:nvCxnSpPr>
        <p:spPr>
          <a:xfrm>
            <a:off x="6916616" y="32807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EACA426-6589-4426-896B-2F4B5678C3BD}"/>
              </a:ext>
            </a:extLst>
          </p:cNvPr>
          <p:cNvSpPr txBox="1"/>
          <p:nvPr/>
        </p:nvSpPr>
        <p:spPr>
          <a:xfrm>
            <a:off x="810128" y="485675"/>
            <a:ext cx="2449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Little Santa Flake" panose="02000600000000000000" pitchFamily="2" charset="0"/>
              </a:rPr>
              <a:t>VOCABULARIO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6DD084C-D580-4509-BEF7-2C0DD77D77F6}"/>
              </a:ext>
            </a:extLst>
          </p:cNvPr>
          <p:cNvSpPr txBox="1"/>
          <p:nvPr/>
        </p:nvSpPr>
        <p:spPr>
          <a:xfrm>
            <a:off x="524409" y="1588886"/>
            <a:ext cx="2735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Bimbo" panose="00000506000000020002" pitchFamily="2" charset="0"/>
              </a:rPr>
              <a:t>DE NAVIDAD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0481B278-6187-4241-AA14-25D79490A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79" y="3429000"/>
            <a:ext cx="981081" cy="981081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22C151E7-87D8-40D6-8EF0-8CADBF692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563" y="3333647"/>
            <a:ext cx="981081" cy="981081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8EA6819A-1146-440E-9633-B1562BA32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17" y="1068318"/>
            <a:ext cx="584775" cy="584775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777C599E-30CF-4C73-A914-F251452E8D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480" y="571232"/>
            <a:ext cx="981081" cy="981081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93037BF9-5702-469F-80D6-16E3064EB2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08" y="503272"/>
            <a:ext cx="981081" cy="981081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55DDDC7C-BEA5-4720-BEDB-376B18BE5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366" y="3280782"/>
            <a:ext cx="981081" cy="981081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2BA7A4EC-9185-4A28-A962-528506965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12" y="1990401"/>
            <a:ext cx="762733" cy="762733"/>
          </a:xfrm>
          <a:prstGeom prst="rect">
            <a:avLst/>
          </a:prstGeom>
        </p:spPr>
      </p:pic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10A9922F-30C8-4BAB-A75D-4416FD135599}"/>
              </a:ext>
            </a:extLst>
          </p:cNvPr>
          <p:cNvSpPr/>
          <p:nvPr/>
        </p:nvSpPr>
        <p:spPr>
          <a:xfrm>
            <a:off x="4297614" y="1853637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B8A84CE7-561E-4562-8526-E66678C071C2}"/>
              </a:ext>
            </a:extLst>
          </p:cNvPr>
          <p:cNvSpPr/>
          <p:nvPr/>
        </p:nvSpPr>
        <p:spPr>
          <a:xfrm>
            <a:off x="1090847" y="4633203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EEEBC0DF-D431-4EFF-BE9E-C8EEB34AE0A6}"/>
              </a:ext>
            </a:extLst>
          </p:cNvPr>
          <p:cNvSpPr/>
          <p:nvPr/>
        </p:nvSpPr>
        <p:spPr>
          <a:xfrm>
            <a:off x="4349863" y="4640046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D95D9821-496D-42D8-AB4C-29914FF12731}"/>
              </a:ext>
            </a:extLst>
          </p:cNvPr>
          <p:cNvSpPr/>
          <p:nvPr/>
        </p:nvSpPr>
        <p:spPr>
          <a:xfrm>
            <a:off x="7561984" y="4663976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FD8B2C76-AA94-4A9D-A6B2-FA32620563FA}"/>
              </a:ext>
            </a:extLst>
          </p:cNvPr>
          <p:cNvSpPr/>
          <p:nvPr/>
        </p:nvSpPr>
        <p:spPr>
          <a:xfrm>
            <a:off x="7560109" y="1959314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447D824-D810-4D2A-BF59-0834374F6D1B}"/>
              </a:ext>
            </a:extLst>
          </p:cNvPr>
          <p:cNvSpPr txBox="1"/>
          <p:nvPr/>
        </p:nvSpPr>
        <p:spPr>
          <a:xfrm rot="16200000">
            <a:off x="9896727" y="1467970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Bimbo" panose="00000506000000020002" pitchFamily="2" charset="0"/>
              </a:rPr>
              <a:t>PEGAR</a:t>
            </a:r>
          </a:p>
        </p:txBody>
      </p:sp>
    </p:spTree>
    <p:extLst>
      <p:ext uri="{BB962C8B-B14F-4D97-AF65-F5344CB8AC3E}">
        <p14:creationId xmlns:p14="http://schemas.microsoft.com/office/powerpoint/2010/main" val="18255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A21A5FF-F97F-441D-BC96-ED919DC7599F}"/>
              </a:ext>
            </a:extLst>
          </p:cNvPr>
          <p:cNvSpPr/>
          <p:nvPr/>
        </p:nvSpPr>
        <p:spPr>
          <a:xfrm>
            <a:off x="411982" y="433750"/>
            <a:ext cx="3245618" cy="238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438826-368A-42AA-A88F-08456A41CAFB}"/>
              </a:ext>
            </a:extLst>
          </p:cNvPr>
          <p:cNvSpPr/>
          <p:nvPr/>
        </p:nvSpPr>
        <p:spPr>
          <a:xfrm>
            <a:off x="3702771" y="415327"/>
            <a:ext cx="3245618" cy="238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C3614E-8E79-44D7-9FA3-FC3D152F6EA4}"/>
              </a:ext>
            </a:extLst>
          </p:cNvPr>
          <p:cNvSpPr/>
          <p:nvPr/>
        </p:nvSpPr>
        <p:spPr>
          <a:xfrm>
            <a:off x="6903218" y="452174"/>
            <a:ext cx="3245618" cy="238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EC35007-A3EE-4860-9D3C-0333C5D954E9}"/>
              </a:ext>
            </a:extLst>
          </p:cNvPr>
          <p:cNvSpPr/>
          <p:nvPr/>
        </p:nvSpPr>
        <p:spPr>
          <a:xfrm>
            <a:off x="411982" y="3297535"/>
            <a:ext cx="3245618" cy="238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6B3B5F8-C45E-449D-890F-CDED587B834F}"/>
              </a:ext>
            </a:extLst>
          </p:cNvPr>
          <p:cNvSpPr/>
          <p:nvPr/>
        </p:nvSpPr>
        <p:spPr>
          <a:xfrm>
            <a:off x="3657600" y="3297533"/>
            <a:ext cx="3245618" cy="238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557B5C-E0AC-4DC5-BC09-DF30B6B60AB6}"/>
              </a:ext>
            </a:extLst>
          </p:cNvPr>
          <p:cNvSpPr/>
          <p:nvPr/>
        </p:nvSpPr>
        <p:spPr>
          <a:xfrm>
            <a:off x="6909917" y="3311969"/>
            <a:ext cx="3245618" cy="238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86AAFB-61F8-4F38-B3BD-F092AFAB4ABD}"/>
              </a:ext>
            </a:extLst>
          </p:cNvPr>
          <p:cNvSpPr/>
          <p:nvPr/>
        </p:nvSpPr>
        <p:spPr>
          <a:xfrm>
            <a:off x="10148836" y="643095"/>
            <a:ext cx="341643" cy="204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58DA972-1B83-43F7-99F2-4ABEB44B81B5}"/>
              </a:ext>
            </a:extLst>
          </p:cNvPr>
          <p:cNvCxnSpPr/>
          <p:nvPr/>
        </p:nvCxnSpPr>
        <p:spPr>
          <a:xfrm>
            <a:off x="411982" y="45217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D009DAB-2B76-4895-B61C-DD8B42726B92}"/>
              </a:ext>
            </a:extLst>
          </p:cNvPr>
          <p:cNvCxnSpPr/>
          <p:nvPr/>
        </p:nvCxnSpPr>
        <p:spPr>
          <a:xfrm>
            <a:off x="411982" y="2815209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41937EA-1F03-4EAA-8055-4A1EA2963083}"/>
              </a:ext>
            </a:extLst>
          </p:cNvPr>
          <p:cNvCxnSpPr/>
          <p:nvPr/>
        </p:nvCxnSpPr>
        <p:spPr>
          <a:xfrm>
            <a:off x="411982" y="328078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48781FA-B3FD-45FC-8280-8BC6480A748E}"/>
              </a:ext>
            </a:extLst>
          </p:cNvPr>
          <p:cNvCxnSpPr/>
          <p:nvPr/>
        </p:nvCxnSpPr>
        <p:spPr>
          <a:xfrm>
            <a:off x="411982" y="5678992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BDB084E-65E4-4CEC-A7D5-D7B4B1EA7CDE}"/>
              </a:ext>
            </a:extLst>
          </p:cNvPr>
          <p:cNvCxnSpPr>
            <a:cxnSpLocks/>
          </p:cNvCxnSpPr>
          <p:nvPr/>
        </p:nvCxnSpPr>
        <p:spPr>
          <a:xfrm>
            <a:off x="411982" y="468925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10556C2-BB64-401E-9934-C178427336D0}"/>
              </a:ext>
            </a:extLst>
          </p:cNvPr>
          <p:cNvCxnSpPr>
            <a:cxnSpLocks/>
          </p:cNvCxnSpPr>
          <p:nvPr/>
        </p:nvCxnSpPr>
        <p:spPr>
          <a:xfrm flipH="1">
            <a:off x="10128737" y="3280782"/>
            <a:ext cx="13399" cy="2381459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747C757-D6F6-4946-9447-F715422AEE9F}"/>
              </a:ext>
            </a:extLst>
          </p:cNvPr>
          <p:cNvCxnSpPr>
            <a:cxnSpLocks/>
          </p:cNvCxnSpPr>
          <p:nvPr/>
        </p:nvCxnSpPr>
        <p:spPr>
          <a:xfrm>
            <a:off x="3657600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6213983-82CD-41D1-91A2-95B827248B54}"/>
              </a:ext>
            </a:extLst>
          </p:cNvPr>
          <p:cNvCxnSpPr>
            <a:cxnSpLocks/>
          </p:cNvCxnSpPr>
          <p:nvPr/>
        </p:nvCxnSpPr>
        <p:spPr>
          <a:xfrm>
            <a:off x="10148835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5D6665E-FCC7-41C5-8F17-7957B69058BA}"/>
              </a:ext>
            </a:extLst>
          </p:cNvPr>
          <p:cNvCxnSpPr>
            <a:cxnSpLocks/>
          </p:cNvCxnSpPr>
          <p:nvPr/>
        </p:nvCxnSpPr>
        <p:spPr>
          <a:xfrm>
            <a:off x="6903218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2BA8100-CBB3-48C3-96A7-9945C1690026}"/>
              </a:ext>
            </a:extLst>
          </p:cNvPr>
          <p:cNvCxnSpPr>
            <a:cxnSpLocks/>
          </p:cNvCxnSpPr>
          <p:nvPr/>
        </p:nvCxnSpPr>
        <p:spPr>
          <a:xfrm>
            <a:off x="411982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A793BA2-3683-44CA-AFB4-199678FEA6F2}"/>
              </a:ext>
            </a:extLst>
          </p:cNvPr>
          <p:cNvCxnSpPr>
            <a:cxnSpLocks/>
          </p:cNvCxnSpPr>
          <p:nvPr/>
        </p:nvCxnSpPr>
        <p:spPr>
          <a:xfrm>
            <a:off x="3664299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1169C08-7736-4A0B-874B-0B576CD939A3}"/>
              </a:ext>
            </a:extLst>
          </p:cNvPr>
          <p:cNvCxnSpPr>
            <a:cxnSpLocks/>
          </p:cNvCxnSpPr>
          <p:nvPr/>
        </p:nvCxnSpPr>
        <p:spPr>
          <a:xfrm>
            <a:off x="6916616" y="32807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EACA426-6589-4426-896B-2F4B5678C3BD}"/>
              </a:ext>
            </a:extLst>
          </p:cNvPr>
          <p:cNvSpPr txBox="1"/>
          <p:nvPr/>
        </p:nvSpPr>
        <p:spPr>
          <a:xfrm>
            <a:off x="810128" y="485675"/>
            <a:ext cx="2449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Little Santa Flake" panose="02000600000000000000" pitchFamily="2" charset="0"/>
              </a:rPr>
              <a:t>VOCABULARIO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6DD084C-D580-4509-BEF7-2C0DD77D77F6}"/>
              </a:ext>
            </a:extLst>
          </p:cNvPr>
          <p:cNvSpPr txBox="1"/>
          <p:nvPr/>
        </p:nvSpPr>
        <p:spPr>
          <a:xfrm>
            <a:off x="569582" y="1588886"/>
            <a:ext cx="2735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Bimbo" panose="00000506000000020002" pitchFamily="2" charset="0"/>
              </a:rPr>
              <a:t>DE NAVIDAD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8EA6819A-1146-440E-9633-B1562BA32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17" y="1068318"/>
            <a:ext cx="584775" cy="584775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16D88C8-495D-47A4-AD3B-C154F7B38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649" y="3333647"/>
            <a:ext cx="981081" cy="981081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10E241ED-DB5C-4979-8455-08EE0F0779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090" y="557678"/>
            <a:ext cx="981081" cy="981081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7735390B-5353-41CC-95FB-513B0618EB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90" y="3342859"/>
            <a:ext cx="981081" cy="981081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7F560199-7C29-4136-9EB7-C91BFB7A8A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932" y="3370713"/>
            <a:ext cx="981081" cy="98108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93F8DCA6-A71C-4EB2-8D20-77C27D2401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57" y="534962"/>
            <a:ext cx="981081" cy="981081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2BA7A4EC-9185-4A28-A962-528506965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69" y="1969689"/>
            <a:ext cx="762733" cy="762733"/>
          </a:xfrm>
          <a:prstGeom prst="rect">
            <a:avLst/>
          </a:prstGeom>
        </p:spPr>
      </p:pic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C6EFEF97-0D1E-485E-B38A-2D901D79E9F2}"/>
              </a:ext>
            </a:extLst>
          </p:cNvPr>
          <p:cNvSpPr/>
          <p:nvPr/>
        </p:nvSpPr>
        <p:spPr>
          <a:xfrm>
            <a:off x="4297614" y="1853637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8D769657-0C78-4C77-A703-67EB36D229DB}"/>
              </a:ext>
            </a:extLst>
          </p:cNvPr>
          <p:cNvSpPr/>
          <p:nvPr/>
        </p:nvSpPr>
        <p:spPr>
          <a:xfrm>
            <a:off x="4297614" y="4759638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8BBCD62E-795D-4CC3-8535-AF294BCE4BD7}"/>
              </a:ext>
            </a:extLst>
          </p:cNvPr>
          <p:cNvSpPr/>
          <p:nvPr/>
        </p:nvSpPr>
        <p:spPr>
          <a:xfrm>
            <a:off x="7543230" y="4742888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2C4A56EF-8C7F-4CC5-88AA-7AF5DE786B20}"/>
              </a:ext>
            </a:extLst>
          </p:cNvPr>
          <p:cNvSpPr/>
          <p:nvPr/>
        </p:nvSpPr>
        <p:spPr>
          <a:xfrm>
            <a:off x="7543230" y="1855852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BD6B9580-807F-4BB3-9377-FA3F390ED442}"/>
              </a:ext>
            </a:extLst>
          </p:cNvPr>
          <p:cNvSpPr/>
          <p:nvPr/>
        </p:nvSpPr>
        <p:spPr>
          <a:xfrm>
            <a:off x="932921" y="4737958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E1AC545-A550-4EC5-8FA9-F7F84C90A23D}"/>
              </a:ext>
            </a:extLst>
          </p:cNvPr>
          <p:cNvSpPr txBox="1"/>
          <p:nvPr/>
        </p:nvSpPr>
        <p:spPr>
          <a:xfrm rot="16200000">
            <a:off x="9896727" y="1467970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Bimbo" panose="00000506000000020002" pitchFamily="2" charset="0"/>
              </a:rPr>
              <a:t>PEGAR</a:t>
            </a:r>
          </a:p>
        </p:txBody>
      </p:sp>
    </p:spTree>
    <p:extLst>
      <p:ext uri="{BB962C8B-B14F-4D97-AF65-F5344CB8AC3E}">
        <p14:creationId xmlns:p14="http://schemas.microsoft.com/office/powerpoint/2010/main" val="232484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A21A5FF-F97F-441D-BC96-ED919DC7599F}"/>
              </a:ext>
            </a:extLst>
          </p:cNvPr>
          <p:cNvSpPr/>
          <p:nvPr/>
        </p:nvSpPr>
        <p:spPr>
          <a:xfrm>
            <a:off x="411982" y="452176"/>
            <a:ext cx="3245618" cy="23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438826-368A-42AA-A88F-08456A41CAFB}"/>
              </a:ext>
            </a:extLst>
          </p:cNvPr>
          <p:cNvSpPr/>
          <p:nvPr/>
        </p:nvSpPr>
        <p:spPr>
          <a:xfrm>
            <a:off x="3657600" y="442963"/>
            <a:ext cx="3245618" cy="23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C3614E-8E79-44D7-9FA3-FC3D152F6EA4}"/>
              </a:ext>
            </a:extLst>
          </p:cNvPr>
          <p:cNvSpPr/>
          <p:nvPr/>
        </p:nvSpPr>
        <p:spPr>
          <a:xfrm>
            <a:off x="6903218" y="452174"/>
            <a:ext cx="3245618" cy="23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EC35007-A3EE-4860-9D3C-0333C5D954E9}"/>
              </a:ext>
            </a:extLst>
          </p:cNvPr>
          <p:cNvSpPr/>
          <p:nvPr/>
        </p:nvSpPr>
        <p:spPr>
          <a:xfrm>
            <a:off x="411982" y="3297535"/>
            <a:ext cx="3245618" cy="23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6B3B5F8-C45E-449D-890F-CDED587B834F}"/>
              </a:ext>
            </a:extLst>
          </p:cNvPr>
          <p:cNvSpPr/>
          <p:nvPr/>
        </p:nvSpPr>
        <p:spPr>
          <a:xfrm>
            <a:off x="3670998" y="3297533"/>
            <a:ext cx="3245618" cy="23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557B5C-E0AC-4DC5-BC09-DF30B6B60AB6}"/>
              </a:ext>
            </a:extLst>
          </p:cNvPr>
          <p:cNvSpPr/>
          <p:nvPr/>
        </p:nvSpPr>
        <p:spPr>
          <a:xfrm>
            <a:off x="6903218" y="3297533"/>
            <a:ext cx="3245618" cy="238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86AAFB-61F8-4F38-B3BD-F092AFAB4ABD}"/>
              </a:ext>
            </a:extLst>
          </p:cNvPr>
          <p:cNvSpPr/>
          <p:nvPr/>
        </p:nvSpPr>
        <p:spPr>
          <a:xfrm>
            <a:off x="10148836" y="643095"/>
            <a:ext cx="341643" cy="2049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58DA972-1B83-43F7-99F2-4ABEB44B81B5}"/>
              </a:ext>
            </a:extLst>
          </p:cNvPr>
          <p:cNvCxnSpPr/>
          <p:nvPr/>
        </p:nvCxnSpPr>
        <p:spPr>
          <a:xfrm>
            <a:off x="411982" y="45217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D009DAB-2B76-4895-B61C-DD8B42726B92}"/>
              </a:ext>
            </a:extLst>
          </p:cNvPr>
          <p:cNvCxnSpPr/>
          <p:nvPr/>
        </p:nvCxnSpPr>
        <p:spPr>
          <a:xfrm>
            <a:off x="411982" y="2815209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41937EA-1F03-4EAA-8055-4A1EA2963083}"/>
              </a:ext>
            </a:extLst>
          </p:cNvPr>
          <p:cNvCxnSpPr/>
          <p:nvPr/>
        </p:nvCxnSpPr>
        <p:spPr>
          <a:xfrm>
            <a:off x="411982" y="3280784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48781FA-B3FD-45FC-8280-8BC6480A748E}"/>
              </a:ext>
            </a:extLst>
          </p:cNvPr>
          <p:cNvCxnSpPr/>
          <p:nvPr/>
        </p:nvCxnSpPr>
        <p:spPr>
          <a:xfrm>
            <a:off x="411982" y="5678992"/>
            <a:ext cx="973685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BDB084E-65E4-4CEC-A7D5-D7B4B1EA7CDE}"/>
              </a:ext>
            </a:extLst>
          </p:cNvPr>
          <p:cNvCxnSpPr>
            <a:cxnSpLocks/>
          </p:cNvCxnSpPr>
          <p:nvPr/>
        </p:nvCxnSpPr>
        <p:spPr>
          <a:xfrm>
            <a:off x="411982" y="468925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10556C2-BB64-401E-9934-C178427336D0}"/>
              </a:ext>
            </a:extLst>
          </p:cNvPr>
          <p:cNvCxnSpPr>
            <a:cxnSpLocks/>
          </p:cNvCxnSpPr>
          <p:nvPr/>
        </p:nvCxnSpPr>
        <p:spPr>
          <a:xfrm flipH="1">
            <a:off x="10128737" y="3280782"/>
            <a:ext cx="13399" cy="2381459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747C757-D6F6-4946-9447-F715422AEE9F}"/>
              </a:ext>
            </a:extLst>
          </p:cNvPr>
          <p:cNvCxnSpPr>
            <a:cxnSpLocks/>
          </p:cNvCxnSpPr>
          <p:nvPr/>
        </p:nvCxnSpPr>
        <p:spPr>
          <a:xfrm>
            <a:off x="3657600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6213983-82CD-41D1-91A2-95B827248B54}"/>
              </a:ext>
            </a:extLst>
          </p:cNvPr>
          <p:cNvCxnSpPr>
            <a:cxnSpLocks/>
          </p:cNvCxnSpPr>
          <p:nvPr/>
        </p:nvCxnSpPr>
        <p:spPr>
          <a:xfrm>
            <a:off x="10148835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5D6665E-FCC7-41C5-8F17-7957B69058BA}"/>
              </a:ext>
            </a:extLst>
          </p:cNvPr>
          <p:cNvCxnSpPr>
            <a:cxnSpLocks/>
          </p:cNvCxnSpPr>
          <p:nvPr/>
        </p:nvCxnSpPr>
        <p:spPr>
          <a:xfrm>
            <a:off x="6903218" y="450501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2BA8100-CBB3-48C3-96A7-9945C1690026}"/>
              </a:ext>
            </a:extLst>
          </p:cNvPr>
          <p:cNvCxnSpPr>
            <a:cxnSpLocks/>
          </p:cNvCxnSpPr>
          <p:nvPr/>
        </p:nvCxnSpPr>
        <p:spPr>
          <a:xfrm>
            <a:off x="411982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A793BA2-3683-44CA-AFB4-199678FEA6F2}"/>
              </a:ext>
            </a:extLst>
          </p:cNvPr>
          <p:cNvCxnSpPr>
            <a:cxnSpLocks/>
          </p:cNvCxnSpPr>
          <p:nvPr/>
        </p:nvCxnSpPr>
        <p:spPr>
          <a:xfrm>
            <a:off x="3664299" y="33142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1169C08-7736-4A0B-874B-0B576CD939A3}"/>
              </a:ext>
            </a:extLst>
          </p:cNvPr>
          <p:cNvCxnSpPr>
            <a:cxnSpLocks/>
          </p:cNvCxnSpPr>
          <p:nvPr/>
        </p:nvCxnSpPr>
        <p:spPr>
          <a:xfrm>
            <a:off x="6916616" y="3280784"/>
            <a:ext cx="0" cy="236470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EACA426-6589-4426-896B-2F4B5678C3BD}"/>
              </a:ext>
            </a:extLst>
          </p:cNvPr>
          <p:cNvSpPr txBox="1"/>
          <p:nvPr/>
        </p:nvSpPr>
        <p:spPr>
          <a:xfrm>
            <a:off x="810128" y="485675"/>
            <a:ext cx="244932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Little Santa Flake" panose="02000600000000000000" pitchFamily="2" charset="0"/>
              </a:rPr>
              <a:t>VOCABULARIO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6DD084C-D580-4509-BEF7-2C0DD77D77F6}"/>
              </a:ext>
            </a:extLst>
          </p:cNvPr>
          <p:cNvSpPr txBox="1"/>
          <p:nvPr/>
        </p:nvSpPr>
        <p:spPr>
          <a:xfrm>
            <a:off x="524409" y="1588886"/>
            <a:ext cx="273504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Bimbo" panose="00000506000000020002" pitchFamily="2" charset="0"/>
              </a:rPr>
              <a:t>DE NAVIDAD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0481B278-6187-4241-AA14-25D79490A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79" y="3429000"/>
            <a:ext cx="981081" cy="98108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22C151E7-87D8-40D6-8EF0-8CADBF692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563" y="3333647"/>
            <a:ext cx="981081" cy="98108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8EA6819A-1146-440E-9633-B1562BA32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17" y="1068318"/>
            <a:ext cx="584775" cy="5847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777C599E-30CF-4C73-A914-F251452E8D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480" y="571232"/>
            <a:ext cx="981081" cy="98108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93037BF9-5702-469F-80D6-16E3064EB2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51" y="559627"/>
            <a:ext cx="981081" cy="98108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55DDDC7C-BEA5-4720-BEDB-376B18BE5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366" y="3280782"/>
            <a:ext cx="981081" cy="98108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2BA7A4EC-9185-4A28-A962-528506965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12" y="1990401"/>
            <a:ext cx="762733" cy="76273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68A4B0A-FDAC-4446-B933-E585F654F269}"/>
              </a:ext>
            </a:extLst>
          </p:cNvPr>
          <p:cNvSpPr/>
          <p:nvPr/>
        </p:nvSpPr>
        <p:spPr>
          <a:xfrm>
            <a:off x="4297614" y="1853637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B83CECE4-981B-47D0-9A7E-2E9BFE6F4429}"/>
              </a:ext>
            </a:extLst>
          </p:cNvPr>
          <p:cNvSpPr/>
          <p:nvPr/>
        </p:nvSpPr>
        <p:spPr>
          <a:xfrm>
            <a:off x="885490" y="4548591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9342313A-602A-4B8A-B9AB-2CECA749095B}"/>
              </a:ext>
            </a:extLst>
          </p:cNvPr>
          <p:cNvSpPr/>
          <p:nvPr/>
        </p:nvSpPr>
        <p:spPr>
          <a:xfrm>
            <a:off x="4280667" y="4588025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31858DCF-5AC1-43C7-A133-3F081F8BC40A}"/>
              </a:ext>
            </a:extLst>
          </p:cNvPr>
          <p:cNvSpPr/>
          <p:nvPr/>
        </p:nvSpPr>
        <p:spPr>
          <a:xfrm>
            <a:off x="7619144" y="4573060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79F674E0-22AB-4A4C-9F04-5C034D555BB1}"/>
              </a:ext>
            </a:extLst>
          </p:cNvPr>
          <p:cNvSpPr/>
          <p:nvPr/>
        </p:nvSpPr>
        <p:spPr>
          <a:xfrm>
            <a:off x="7619144" y="1942829"/>
            <a:ext cx="2012882" cy="612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FE1E51B-3C1C-4EDA-A424-6333809BC9D0}"/>
              </a:ext>
            </a:extLst>
          </p:cNvPr>
          <p:cNvSpPr txBox="1"/>
          <p:nvPr/>
        </p:nvSpPr>
        <p:spPr>
          <a:xfrm rot="16200000">
            <a:off x="9913046" y="1435300"/>
            <a:ext cx="78739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Bimbo" panose="00000506000000020002" pitchFamily="2" charset="0"/>
              </a:rPr>
              <a:t>PEGAR</a:t>
            </a:r>
          </a:p>
        </p:txBody>
      </p:sp>
    </p:spTree>
    <p:extLst>
      <p:ext uri="{BB962C8B-B14F-4D97-AF65-F5344CB8AC3E}">
        <p14:creationId xmlns:p14="http://schemas.microsoft.com/office/powerpoint/2010/main" val="1833393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</Words>
  <Application>Microsoft Office PowerPoint</Application>
  <PresentationFormat>Panorámica</PresentationFormat>
  <Paragraphs>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Bimbo</vt:lpstr>
      <vt:lpstr>Calibri</vt:lpstr>
      <vt:lpstr>Calibri Light</vt:lpstr>
      <vt:lpstr>Little Santa Flake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Mayte uvepe</dc:creator>
  <cp:lastModifiedBy>Mayte uvepe</cp:lastModifiedBy>
  <cp:revision>12</cp:revision>
  <dcterms:created xsi:type="dcterms:W3CDTF">2020-12-11T17:59:42Z</dcterms:created>
  <dcterms:modified xsi:type="dcterms:W3CDTF">2020-12-11T19:20:26Z</dcterms:modified>
</cp:coreProperties>
</file>