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93C02-0589-43A2-A32F-6D62595C9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D55E19-0A21-4267-952F-D6D617FF6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B4F2DA-E6D3-47BC-B1AE-FA1228EF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3BA-52FA-4B51-BFCD-A8544552338D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B4E0A5-11A0-464E-BEE4-02DCD74E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0212FC-935F-42AD-ADC8-E2C57C1B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3419-BAA8-4E0B-92C4-444EA9D8C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08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66B55-96AB-49AE-9BFC-A12A5DB17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7C5F98-A282-418F-B416-DD276BA33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49C3BE-9211-4ED9-8B79-14E0A1D1E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3BA-52FA-4B51-BFCD-A8544552338D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619985-6F36-423D-8364-A095733B3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F2AE75-1681-4B4B-B43A-12D75DE09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3419-BAA8-4E0B-92C4-444EA9D8C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44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2DC591F-CF3A-4B04-B4CA-EC67777A6E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C192D6-D426-4E9A-82ED-29F31024A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6E3B8-C6D7-4A73-87FA-B14BFEC96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3BA-52FA-4B51-BFCD-A8544552338D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87A354-8120-4EEF-A67F-F73D5FB55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642A78-C167-48AB-8CB8-9A7D0781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3419-BAA8-4E0B-92C4-444EA9D8C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028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8DCE7-5AFF-4470-959C-3E0E12B0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4EABDD-5ECE-4B7A-9A50-5A4CB72FB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681D56-C7D8-49DD-9E20-9C9F3C55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3BA-52FA-4B51-BFCD-A8544552338D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F9F8B5-5DD3-45FF-9811-34544DAA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7AEA69-CBE1-42E2-922F-42CD844F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3419-BAA8-4E0B-92C4-444EA9D8C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7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C5DCD3-7E12-425B-B059-92E175C3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241CB6-F7EB-4E80-948C-52C8FE1E7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B66160-A89C-44E4-BACA-1B3DF8C9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3BA-52FA-4B51-BFCD-A8544552338D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9C4EE-142C-497C-B150-06CCD1C9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458010-194F-4A57-BA1D-D9786782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3419-BAA8-4E0B-92C4-444EA9D8C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206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7BD25-F56C-4034-9E41-6F0245A93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DC8AC9-0F73-40A3-9147-1919A9A6F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00F1E7-68E0-45A6-880B-97F041AEA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68837A-A5AF-4BBF-B6FF-5AF22BE2F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3BA-52FA-4B51-BFCD-A8544552338D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D15D41-1100-48DB-9392-4AE82F92B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B518DE-5BED-49CD-9D36-B205589D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3419-BAA8-4E0B-92C4-444EA9D8C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83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9CE81-5FBB-491E-BF3C-157FB104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479EFA-B205-4D86-919F-B320D632C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9910D6-398B-4FC4-BD21-0DB11496F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2DEC47-9330-4527-B028-006BEE1DF2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CE2F3B-9A81-42E9-BEC0-C17D50BDFA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6CC9EF-0828-43F4-A2BA-92D1770D6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3BA-52FA-4B51-BFCD-A8544552338D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863D088-F984-46CD-9C7A-11B76EEBD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31722B8-4B66-4485-BE3B-7912B058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3419-BAA8-4E0B-92C4-444EA9D8C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18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94768-714C-4D5C-9413-0EBB9DF45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7CEAF5F-2CF4-433F-8137-7B73092B9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3BA-52FA-4B51-BFCD-A8544552338D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51275C-DA22-4839-86CC-BD5A1154B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6ECB8D-82BA-4F25-A5D9-6F75EF95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3419-BAA8-4E0B-92C4-444EA9D8C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36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8383473-0B52-475D-BE3D-4F00C698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3BA-52FA-4B51-BFCD-A8544552338D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7D426-F3CF-4052-A1AB-9DE64588D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5B0BCA-7110-4463-AF52-60A928678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3419-BAA8-4E0B-92C4-444EA9D8C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03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FC5BD2-9824-42DA-A771-C91DB974F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AE75EA-8C26-4BCF-B25F-98530AFE4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14D7C7-861F-4346-AF14-68F6D48BA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A46374-2B19-43C4-BBAE-F78C6EE0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3BA-52FA-4B51-BFCD-A8544552338D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8B05D7-89FA-44AC-A52F-69AB01C5B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BA6403-7C6C-4F03-87A4-C8E07B4D4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3419-BAA8-4E0B-92C4-444EA9D8C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4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F9E821-508A-4D80-B8A6-076620E06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95C3AB-37CF-4A70-BAF8-FB183961B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E5AA95-75D3-4667-829E-B15EEAD02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75BAF0-F76B-48B3-9872-F7D41C7AD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3BA-52FA-4B51-BFCD-A8544552338D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49DFFB-D519-4C75-B14A-F8BFD6DED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E88480-B01D-4BBC-ADB1-E0FAADDC6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3419-BAA8-4E0B-92C4-444EA9D8C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51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5840F0B-2625-4044-B8A4-1A6CFA4A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E7ADB4-4673-4230-AD33-C94648F6F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CA17F-CDD5-4AE5-9C0D-8AFC286CE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983BA-52FA-4B51-BFCD-A8544552338D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1B1600-0777-4FAD-A2E5-537DE8C91A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5EC067-4084-4819-8F72-B7BDB4F04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13419-BAA8-4E0B-92C4-444EA9D8C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08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CBBF38F9-09A7-4487-AA64-5B985FD94E7C}"/>
              </a:ext>
            </a:extLst>
          </p:cNvPr>
          <p:cNvSpPr/>
          <p:nvPr/>
        </p:nvSpPr>
        <p:spPr>
          <a:xfrm>
            <a:off x="3216000" y="362855"/>
            <a:ext cx="5760000" cy="5760000"/>
          </a:xfrm>
          <a:prstGeom prst="ellipse">
            <a:avLst/>
          </a:prstGeom>
          <a:pattFill prst="wdUp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A4F3A266-01A8-4798-B045-023A3867CE4D}"/>
              </a:ext>
            </a:extLst>
          </p:cNvPr>
          <p:cNvSpPr/>
          <p:nvPr/>
        </p:nvSpPr>
        <p:spPr>
          <a:xfrm>
            <a:off x="4296000" y="1442855"/>
            <a:ext cx="3600000" cy="3600000"/>
          </a:xfrm>
          <a:prstGeom prst="ellipse">
            <a:avLst/>
          </a:prstGeom>
          <a:blipFill dpi="0" rotWithShape="1">
            <a:blip r:embed="rId2"/>
            <a:srcRect/>
            <a:tile tx="0" ty="0" sx="5000" sy="5000" flip="none" algn="tl"/>
          </a:blip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HelloQueenie" panose="02000603000000000000" pitchFamily="2" charset="0"/>
              <a:ea typeface="HelloQueenie" panose="02000603000000000000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664F34D-EDA5-4344-94C7-2366CE06870A}"/>
              </a:ext>
            </a:extLst>
          </p:cNvPr>
          <p:cNvSpPr/>
          <p:nvPr/>
        </p:nvSpPr>
        <p:spPr>
          <a:xfrm>
            <a:off x="3576202" y="1596076"/>
            <a:ext cx="5039595" cy="412386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s-E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Queenie" panose="02000603000000000000" pitchFamily="2" charset="0"/>
                <a:ea typeface="HelloQueenie" panose="02000603000000000000" pitchFamily="2" charset="0"/>
              </a:rPr>
              <a:t>Merry Christmas!</a:t>
            </a:r>
            <a:endParaRPr lang="es-E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loQueenie" panose="02000603000000000000" pitchFamily="2" charset="0"/>
              <a:ea typeface="HelloQueenie" panose="02000603000000000000" pitchFamily="2" charset="0"/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0FCC9ACC-11C6-4E79-B389-17D21A5BF32C}"/>
              </a:ext>
            </a:extLst>
          </p:cNvPr>
          <p:cNvSpPr/>
          <p:nvPr/>
        </p:nvSpPr>
        <p:spPr>
          <a:xfrm>
            <a:off x="5915999" y="542855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33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CBBF38F9-09A7-4487-AA64-5B985FD94E7C}"/>
              </a:ext>
            </a:extLst>
          </p:cNvPr>
          <p:cNvSpPr/>
          <p:nvPr/>
        </p:nvSpPr>
        <p:spPr>
          <a:xfrm>
            <a:off x="3216000" y="362855"/>
            <a:ext cx="5760000" cy="5760000"/>
          </a:xfrm>
          <a:prstGeom prst="ellipse">
            <a:avLst/>
          </a:prstGeom>
          <a:pattFill prst="wd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A4F3A266-01A8-4798-B045-023A3867CE4D}"/>
              </a:ext>
            </a:extLst>
          </p:cNvPr>
          <p:cNvSpPr/>
          <p:nvPr/>
        </p:nvSpPr>
        <p:spPr>
          <a:xfrm>
            <a:off x="4296000" y="1442855"/>
            <a:ext cx="3600000" cy="3600000"/>
          </a:xfrm>
          <a:prstGeom prst="ellipse">
            <a:avLst/>
          </a:prstGeom>
          <a:blipFill dpi="0" rotWithShape="1">
            <a:blip r:embed="rId2"/>
            <a:srcRect/>
            <a:tile tx="0" ty="0" sx="10000" sy="10000" flip="none" algn="tl"/>
          </a:blip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HelloQueenie" panose="02000603000000000000" pitchFamily="2" charset="0"/>
              <a:ea typeface="HelloQueenie" panose="02000603000000000000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664F34D-EDA5-4344-94C7-2366CE06870A}"/>
              </a:ext>
            </a:extLst>
          </p:cNvPr>
          <p:cNvSpPr/>
          <p:nvPr/>
        </p:nvSpPr>
        <p:spPr>
          <a:xfrm>
            <a:off x="3853211" y="1982855"/>
            <a:ext cx="4485575" cy="38166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s-E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Queenie" panose="02000603000000000000" pitchFamily="2" charset="0"/>
                <a:ea typeface="HelloQueenie" panose="02000603000000000000" pitchFamily="2" charset="0"/>
              </a:rPr>
              <a:t>Happy new year!!</a:t>
            </a:r>
            <a:endParaRPr lang="es-E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loQueenie" panose="02000603000000000000" pitchFamily="2" charset="0"/>
              <a:ea typeface="HelloQueenie" panose="02000603000000000000" pitchFamily="2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8E4B6954-E1BE-4249-93D5-051ABC8E195E}"/>
              </a:ext>
            </a:extLst>
          </p:cNvPr>
          <p:cNvSpPr/>
          <p:nvPr/>
        </p:nvSpPr>
        <p:spPr>
          <a:xfrm>
            <a:off x="5915999" y="542855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689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CB24708-4652-4088-878A-B69B99475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90" y="0"/>
            <a:ext cx="1371600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5C10A1A-1208-4A46-B24C-A796DAAB65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635" y="0"/>
            <a:ext cx="1371600" cy="685800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C993C15-E831-4E41-93D3-7F4947199C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5007" y="0"/>
            <a:ext cx="1371600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5F082A3-8EE7-4206-9215-86B0EF581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379" y="0"/>
            <a:ext cx="1371600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8830884-A247-43C4-B692-BA8471EC4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124" y="0"/>
            <a:ext cx="1371600" cy="685800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66335CF-64CC-482C-9575-D3BD9B00BA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1496" y="0"/>
            <a:ext cx="1371600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7A4CA85F-BC39-44AE-95CB-C27439820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0436" y="0"/>
            <a:ext cx="1371600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F7DB6F1B-D8CD-4183-B582-38587B8173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0181" y="0"/>
            <a:ext cx="1371600" cy="685800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3611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D8806E02-41C8-44EE-A37F-44DA725CA57D}"/>
              </a:ext>
            </a:extLst>
          </p:cNvPr>
          <p:cNvGrpSpPr/>
          <p:nvPr/>
        </p:nvGrpSpPr>
        <p:grpSpPr>
          <a:xfrm>
            <a:off x="1749923" y="369000"/>
            <a:ext cx="1440000" cy="6120000"/>
            <a:chOff x="1749923" y="369000"/>
            <a:chExt cx="1440000" cy="6120000"/>
          </a:xfrm>
        </p:grpSpPr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0CB24708-4652-4088-878A-B69B994751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49923" y="369000"/>
              <a:ext cx="1440000" cy="61200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BECA4120-C708-476F-A777-BE534CE8B9EE}"/>
                </a:ext>
              </a:extLst>
            </p:cNvPr>
            <p:cNvSpPr/>
            <p:nvPr/>
          </p:nvSpPr>
          <p:spPr>
            <a:xfrm>
              <a:off x="2189456" y="782782"/>
              <a:ext cx="581891" cy="52924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E0A59EF1-53DC-47DD-9DBC-BF4A855DD466}"/>
                </a:ext>
              </a:extLst>
            </p:cNvPr>
            <p:cNvSpPr/>
            <p:nvPr/>
          </p:nvSpPr>
          <p:spPr>
            <a:xfrm rot="16200000">
              <a:off x="-61321" y="3198167"/>
              <a:ext cx="508344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elloIshThin" panose="02000203000000000000" pitchFamily="2" charset="0"/>
                  <a:ea typeface="HelloIshThin" panose="02000203000000000000" pitchFamily="2" charset="0"/>
                </a:rPr>
                <a:t>Feliz navidad y feliz año nuevo</a:t>
              </a:r>
              <a:endParaRPr lang="es-E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IshThin" panose="02000203000000000000" pitchFamily="2" charset="0"/>
                <a:ea typeface="HelloIshThin" panose="02000203000000000000" pitchFamily="2" charset="0"/>
              </a:endParaRP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174C780B-5AC6-4510-80D3-DBCCC7784F96}"/>
              </a:ext>
            </a:extLst>
          </p:cNvPr>
          <p:cNvGrpSpPr/>
          <p:nvPr/>
        </p:nvGrpSpPr>
        <p:grpSpPr>
          <a:xfrm>
            <a:off x="3881958" y="369000"/>
            <a:ext cx="1440000" cy="6120000"/>
            <a:chOff x="3881958" y="369000"/>
            <a:chExt cx="1440000" cy="6120000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5C10A1A-1208-4A46-B24C-A796DAAB6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81958" y="369000"/>
              <a:ext cx="1440000" cy="6120000"/>
            </a:xfrm>
            <a:prstGeom prst="rect">
              <a:avLst/>
            </a:prstGeom>
            <a:ln w="15875">
              <a:solidFill>
                <a:schemeClr val="tx1"/>
              </a:solidFill>
            </a:ln>
          </p:spPr>
        </p:pic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DCC9FF42-AD32-4C3A-A488-E05432DCEB10}"/>
                </a:ext>
              </a:extLst>
            </p:cNvPr>
            <p:cNvSpPr/>
            <p:nvPr/>
          </p:nvSpPr>
          <p:spPr>
            <a:xfrm>
              <a:off x="4311012" y="782782"/>
              <a:ext cx="581891" cy="52924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0E590B7F-D83A-4CE1-A5EB-A6A4BB5F0FD0}"/>
                </a:ext>
              </a:extLst>
            </p:cNvPr>
            <p:cNvSpPr/>
            <p:nvPr/>
          </p:nvSpPr>
          <p:spPr>
            <a:xfrm rot="16200000">
              <a:off x="2060235" y="3198167"/>
              <a:ext cx="508344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elloIshThin" panose="02000203000000000000" pitchFamily="2" charset="0"/>
                  <a:ea typeface="HelloIshThin" panose="02000203000000000000" pitchFamily="2" charset="0"/>
                </a:rPr>
                <a:t>Feliz navidad y feliz año nuevo</a:t>
              </a:r>
              <a:endParaRPr lang="es-E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IshThin" panose="02000203000000000000" pitchFamily="2" charset="0"/>
                <a:ea typeface="HelloIshThin" panose="02000203000000000000" pitchFamily="2" charset="0"/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F8BC6644-7CD4-4F1F-9CB0-D21EED8CF742}"/>
              </a:ext>
            </a:extLst>
          </p:cNvPr>
          <p:cNvGrpSpPr/>
          <p:nvPr/>
        </p:nvGrpSpPr>
        <p:grpSpPr>
          <a:xfrm>
            <a:off x="6150044" y="372417"/>
            <a:ext cx="1440000" cy="6120001"/>
            <a:chOff x="6150044" y="372417"/>
            <a:chExt cx="1440000" cy="6120001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1C993C15-E831-4E41-93D3-7F4947199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50044" y="372417"/>
              <a:ext cx="1440000" cy="6120001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DC6911AB-06FB-4CF9-9ED8-DBE0C46CE47D}"/>
                </a:ext>
              </a:extLst>
            </p:cNvPr>
            <p:cNvSpPr/>
            <p:nvPr/>
          </p:nvSpPr>
          <p:spPr>
            <a:xfrm>
              <a:off x="6579098" y="782782"/>
              <a:ext cx="581891" cy="52924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D6400CB7-E2D7-406C-BBBA-1842983D7C97}"/>
                </a:ext>
              </a:extLst>
            </p:cNvPr>
            <p:cNvSpPr/>
            <p:nvPr/>
          </p:nvSpPr>
          <p:spPr>
            <a:xfrm rot="16200000">
              <a:off x="4328321" y="3270518"/>
              <a:ext cx="508344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elloIshThin" panose="02000203000000000000" pitchFamily="2" charset="0"/>
                  <a:ea typeface="HelloIshThin" panose="02000203000000000000" pitchFamily="2" charset="0"/>
                </a:rPr>
                <a:t>Feliz navidad y feliz año nuevo</a:t>
              </a:r>
              <a:endParaRPr lang="es-E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IshThin" panose="02000203000000000000" pitchFamily="2" charset="0"/>
                <a:ea typeface="HelloIshThin" panose="020002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594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</Words>
  <Application>Microsoft Office PowerPoint</Application>
  <PresentationFormat>Panorámica</PresentationFormat>
  <Paragraphs>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HelloIshThin</vt:lpstr>
      <vt:lpstr>HelloQueenie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casas</dc:creator>
  <cp:lastModifiedBy>elena casas</cp:lastModifiedBy>
  <cp:revision>6</cp:revision>
  <dcterms:created xsi:type="dcterms:W3CDTF">2020-12-04T17:42:28Z</dcterms:created>
  <dcterms:modified xsi:type="dcterms:W3CDTF">2020-12-04T18:38:07Z</dcterms:modified>
</cp:coreProperties>
</file>