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BE1818-83E9-42FA-80FC-0DE6043E8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95F0253-95A8-4127-8537-05C5098A8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DF150F-DE74-4F23-A1DF-D5F96B1C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2DE-DF68-425A-8C07-185252943FAB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566C83-1FD1-42EF-B525-7993A19D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B370B4-CC08-4C07-BE86-2DBEF10A1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FD58-A3DF-4717-B9A5-A98AA6BA18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46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17F6D-AF1A-4329-9716-2FE1657CF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B001B8-200E-4423-9E7E-59355F924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A4A965-2DC7-486A-A478-42264C50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2DE-DF68-425A-8C07-185252943FAB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591AE5-1AB4-44C3-933F-8E08696C2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607337-969F-400D-9D75-D925BFF0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FD58-A3DF-4717-B9A5-A98AA6BA18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19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452E51F-E718-4AD2-B885-2645B5CAE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ECF6D5-1A82-4E63-875E-F6597B829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22A8EB-6C8B-4B3E-8177-60AA1DF03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2DE-DF68-425A-8C07-185252943FAB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9F575B-12A0-4CC1-9845-F089649B6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11B736-8491-4161-949A-63A7F9C3A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FD58-A3DF-4717-B9A5-A98AA6BA18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07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1C067-1951-4B30-973D-AA0F0AFA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915EC6-8688-4D6B-859E-455377260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F0FCC7-CB47-407C-9935-5788587F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2DE-DF68-425A-8C07-185252943FAB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10465-BDF2-422A-A6FB-B4E9FF7A6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5A9EF1-7067-4753-AD08-F143AD0D3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FD58-A3DF-4717-B9A5-A98AA6BA18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48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C37B9-74D8-4180-8764-0288686A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455F47-2850-4397-9B6F-514EBBF8E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6308FD-CB74-4548-9EBD-A6E4434C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2DE-DF68-425A-8C07-185252943FAB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7348C-C308-447B-9B6E-C5C5560C7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A809F8-632E-4484-B6F9-2115F39F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FD58-A3DF-4717-B9A5-A98AA6BA18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51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91053F-BB50-4840-B602-459E31DDE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F14355-D2AB-41FB-B7C4-07346DA05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587F73-0D3A-42C2-AC95-C1C8DF5C8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9FB0E0-25D5-4AD9-BAEB-2ECF1553E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2DE-DF68-425A-8C07-185252943FAB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16003E-2A50-46DE-BB96-77E669A2B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87D95A-281D-467C-8FDC-C4100E365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FD58-A3DF-4717-B9A5-A98AA6BA18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46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D984F-8191-46A8-AEE7-79C06941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B16A04-2985-4ACC-90C9-B47358069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EBBC2E-951F-4FEA-AF65-879312BA4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6555F2-FA18-4ED2-8E1A-96105869F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284664-7EF3-40A8-93E4-84711C90CA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A70112-E2A3-4902-AFEF-BE8BA2AAA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2DE-DF68-425A-8C07-185252943FAB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80E1748-62C7-4423-B1E6-BB6912C2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D5AF86-6EC9-46C8-8F5F-EEDB016C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FD58-A3DF-4717-B9A5-A98AA6BA18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45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41FBC-D8E5-4FC2-875B-C6012AC6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97054F-4660-410E-B03F-7E40591B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2DE-DF68-425A-8C07-185252943FAB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5F6CC3-241D-46F4-871B-F6985CD58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98E2A5-14B3-494C-A605-B8D1F10E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FD58-A3DF-4717-B9A5-A98AA6BA18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34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D5925B-1FD3-4DE7-AB63-3413E3B7A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2DE-DF68-425A-8C07-185252943FAB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58AB62C-29FA-4E0E-8BC0-714A3C58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C57C3C-3CA5-451F-81ED-C86C17EC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FD58-A3DF-4717-B9A5-A98AA6BA18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07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BB245-05BF-4305-9962-B088D149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C0CD5B-09E5-4513-B28B-9A72D59A4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86A4EC-4FE2-45FA-979F-EA9C96563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ABB4DC-CF87-47B9-937C-1412006E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2DE-DF68-425A-8C07-185252943FAB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CEFBCE-C5D3-4E6B-9A1C-D16E69A8B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A7DA88-BF71-42A8-90F4-A3DCFBDA2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FD58-A3DF-4717-B9A5-A98AA6BA18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84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1EB333-5C33-4E88-9321-DB7567C21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CB3B17B-E0D4-4589-9CF3-D71E64A40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81FBA9-5790-42C8-8725-EFC43D856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A906E0-154B-4A61-969E-52B25A331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E2DE-DF68-425A-8C07-185252943FAB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A8C755-5350-4E8A-BBF7-8995A7F6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EF94C1-B577-4839-983A-76774FFDF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FD58-A3DF-4717-B9A5-A98AA6BA18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74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E9A80D8-23C1-406A-81CB-C3BE2B298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3B27C3-48EA-4A90-8F65-64C9CAE59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E0946B-97CA-4755-B5B2-87BFA0BFB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5E2DE-DF68-425A-8C07-185252943FAB}" type="datetimeFigureOut">
              <a:rPr lang="es-ES" smtClean="0"/>
              <a:t>01/12/2020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C5624F-6EF9-4E44-B5FE-680950A13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C71951-96C7-4E8E-B0DD-953AAD0CB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CFD58-A3DF-4717-B9A5-A98AA6BA18D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467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ado halloween">
            <a:hlinkClick r:id="" action="ppaction://media"/>
            <a:extLst>
              <a:ext uri="{FF2B5EF4-FFF2-40B4-BE49-F238E27FC236}">
                <a16:creationId xmlns:a16="http://schemas.microsoft.com/office/drawing/2014/main" id="{FC5F039B-356C-4470-9C7E-F65BFE0469A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4379" y="379751"/>
            <a:ext cx="3049249" cy="3049249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7" name="Hexágono 6">
            <a:extLst>
              <a:ext uri="{FF2B5EF4-FFF2-40B4-BE49-F238E27FC236}">
                <a16:creationId xmlns:a16="http://schemas.microsoft.com/office/drawing/2014/main" id="{CE7F10AB-40E5-4BE5-8AAF-C4899579CB62}"/>
              </a:ext>
            </a:extLst>
          </p:cNvPr>
          <p:cNvSpPr/>
          <p:nvPr/>
        </p:nvSpPr>
        <p:spPr>
          <a:xfrm>
            <a:off x="4791925" y="1463040"/>
            <a:ext cx="1060704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8749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3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Panorámica</PresentationFormat>
  <Paragraphs>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Isabel Berdie Calvet</dc:creator>
  <cp:lastModifiedBy>María Isabel Berdie Calvet</cp:lastModifiedBy>
  <cp:revision>2</cp:revision>
  <dcterms:created xsi:type="dcterms:W3CDTF">2020-12-01T12:43:37Z</dcterms:created>
  <dcterms:modified xsi:type="dcterms:W3CDTF">2020-12-01T13:00:23Z</dcterms:modified>
</cp:coreProperties>
</file>