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6" r:id="rId2"/>
    <p:sldId id="267" r:id="rId3"/>
    <p:sldId id="268" r:id="rId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22/12/2020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22/12/2020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0.gif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la">
            <a:extLst>
              <a:ext uri="{FF2B5EF4-FFF2-40B4-BE49-F238E27FC236}">
                <a16:creationId xmlns:a16="http://schemas.microsoft.com/office/drawing/2014/main" id="{8ECC9FCD-33B0-479C-8671-E328E472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" b="99555" l="5543" r="996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501" y="831021"/>
            <a:ext cx="2366522" cy="23125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07C5A5-5130-4FE5-BA4E-7C91F8E1FF66}"/>
              </a:ext>
            </a:extLst>
          </p:cNvPr>
          <p:cNvSpPr txBox="1"/>
          <p:nvPr/>
        </p:nvSpPr>
        <p:spPr>
          <a:xfrm>
            <a:off x="2398644" y="123135"/>
            <a:ext cx="581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  <a:latin typeface="Copperplate Gothic Light" panose="020E0507020206020404" pitchFamily="34" charset="0"/>
              </a:rPr>
              <a:t>DA CLICK A LA SÍLABA QUE INICIA Y  TERMINA LA IMAGEN </a:t>
            </a:r>
            <a:endParaRPr lang="es-PA" sz="2000" b="1" dirty="0">
              <a:solidFill>
                <a:srgbClr val="7030A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" name="pa">
            <a:extLst>
              <a:ext uri="{FF2B5EF4-FFF2-40B4-BE49-F238E27FC236}">
                <a16:creationId xmlns:a16="http://schemas.microsoft.com/office/drawing/2014/main" id="{CC616E8F-35B7-47B3-8869-41A0B8C7E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" b="97000" l="5143" r="98143">
                        <a14:foregroundMark x1="7286" y1="9500" x2="8714" y2="16250"/>
                        <a14:foregroundMark x1="5143" y1="88250" x2="8429" y2="88750"/>
                        <a14:foregroundMark x1="45857" y1="50500" x2="67143" y2="27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3239" y="3561575"/>
            <a:ext cx="1439905" cy="1152000"/>
          </a:xfrm>
          <a:prstGeom prst="rect">
            <a:avLst/>
          </a:prstGeom>
        </p:spPr>
      </p:pic>
      <p:pic>
        <p:nvPicPr>
          <p:cNvPr id="6" name="da">
            <a:extLst>
              <a:ext uri="{FF2B5EF4-FFF2-40B4-BE49-F238E27FC236}">
                <a16:creationId xmlns:a16="http://schemas.microsoft.com/office/drawing/2014/main" id="{BE10BE6E-2B26-40F0-91F1-5D2F82EDD9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6087" b="50000"/>
          <a:stretch/>
        </p:blipFill>
        <p:spPr>
          <a:xfrm>
            <a:off x="205566" y="3526804"/>
            <a:ext cx="1332000" cy="1104663"/>
          </a:xfrm>
          <a:prstGeom prst="rect">
            <a:avLst/>
          </a:prstGeom>
        </p:spPr>
      </p:pic>
      <p:pic>
        <p:nvPicPr>
          <p:cNvPr id="7" name="la">
            <a:extLst>
              <a:ext uri="{FF2B5EF4-FFF2-40B4-BE49-F238E27FC236}">
                <a16:creationId xmlns:a16="http://schemas.microsoft.com/office/drawing/2014/main" id="{62350C7D-E344-4226-B469-84760003CE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087" t="56646" r="58261" b="11052"/>
          <a:stretch/>
        </p:blipFill>
        <p:spPr>
          <a:xfrm>
            <a:off x="10270920" y="3593458"/>
            <a:ext cx="1465415" cy="1088234"/>
          </a:xfrm>
          <a:prstGeom prst="rect">
            <a:avLst/>
          </a:prstGeom>
        </p:spPr>
      </p:pic>
      <p:pic>
        <p:nvPicPr>
          <p:cNvPr id="8" name="ta">
            <a:extLst>
              <a:ext uri="{FF2B5EF4-FFF2-40B4-BE49-F238E27FC236}">
                <a16:creationId xmlns:a16="http://schemas.microsoft.com/office/drawing/2014/main" id="{5B193892-13C4-4861-A333-2FC65A74F4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44" r="39311" b="29044"/>
          <a:stretch/>
        </p:blipFill>
        <p:spPr>
          <a:xfrm>
            <a:off x="6105272" y="3593458"/>
            <a:ext cx="1630017" cy="10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">
            <a:extLst>
              <a:ext uri="{FF2B5EF4-FFF2-40B4-BE49-F238E27FC236}">
                <a16:creationId xmlns:a16="http://schemas.microsoft.com/office/drawing/2014/main" id="{ABAA6A40-BE53-443A-894F-28BB6EF3C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000" l="5143" r="98143">
                        <a14:foregroundMark x1="7286" y1="9500" x2="8714" y2="16250"/>
                        <a14:foregroundMark x1="5143" y1="88250" x2="8429" y2="88750"/>
                        <a14:foregroundMark x1="45857" y1="50500" x2="67143" y2="27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5034" y="1600820"/>
            <a:ext cx="1439905" cy="1152000"/>
          </a:xfrm>
          <a:prstGeom prst="rect">
            <a:avLst/>
          </a:prstGeom>
        </p:spPr>
      </p:pic>
      <p:pic>
        <p:nvPicPr>
          <p:cNvPr id="3" name="la">
            <a:extLst>
              <a:ext uri="{FF2B5EF4-FFF2-40B4-BE49-F238E27FC236}">
                <a16:creationId xmlns:a16="http://schemas.microsoft.com/office/drawing/2014/main" id="{2304F5C6-2866-480E-9513-C6A477911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7" t="56646" r="58261" b="11052"/>
          <a:stretch/>
        </p:blipFill>
        <p:spPr>
          <a:xfrm>
            <a:off x="7500729" y="4885284"/>
            <a:ext cx="1465415" cy="1088234"/>
          </a:xfrm>
          <a:prstGeom prst="rect">
            <a:avLst/>
          </a:prstGeom>
        </p:spPr>
      </p:pic>
      <p:pic>
        <p:nvPicPr>
          <p:cNvPr id="6" name="ta">
            <a:extLst>
              <a:ext uri="{FF2B5EF4-FFF2-40B4-BE49-F238E27FC236}">
                <a16:creationId xmlns:a16="http://schemas.microsoft.com/office/drawing/2014/main" id="{9FE7CF2A-CC00-4B8A-A5A8-83B835446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43" t="65710" r="40192" b="9511"/>
          <a:stretch/>
        </p:blipFill>
        <p:spPr>
          <a:xfrm>
            <a:off x="1183194" y="1792283"/>
            <a:ext cx="2054088" cy="1416125"/>
          </a:xfrm>
          <a:prstGeom prst="rect">
            <a:avLst/>
          </a:prstGeom>
        </p:spPr>
      </p:pic>
      <p:pic>
        <p:nvPicPr>
          <p:cNvPr id="7" name="ma">
            <a:extLst>
              <a:ext uri="{FF2B5EF4-FFF2-40B4-BE49-F238E27FC236}">
                <a16:creationId xmlns:a16="http://schemas.microsoft.com/office/drawing/2014/main" id="{72666072-0822-4A0E-867B-69F3AAFF07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59" t="53564" r="7009" b="24435"/>
          <a:stretch/>
        </p:blipFill>
        <p:spPr>
          <a:xfrm>
            <a:off x="7206967" y="2579707"/>
            <a:ext cx="2774795" cy="1257403"/>
          </a:xfrm>
          <a:prstGeom prst="rect">
            <a:avLst/>
          </a:prstGeom>
        </p:spPr>
      </p:pic>
      <p:pic>
        <p:nvPicPr>
          <p:cNvPr id="8" name="sa">
            <a:extLst>
              <a:ext uri="{FF2B5EF4-FFF2-40B4-BE49-F238E27FC236}">
                <a16:creationId xmlns:a16="http://schemas.microsoft.com/office/drawing/2014/main" id="{EF615BF9-2923-4D90-99BD-6616057A10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0" t="70887" r="69234" b="10071"/>
          <a:stretch/>
        </p:blipFill>
        <p:spPr>
          <a:xfrm>
            <a:off x="2203174" y="4845125"/>
            <a:ext cx="2276061" cy="1088234"/>
          </a:xfrm>
          <a:prstGeom prst="rect">
            <a:avLst/>
          </a:prstGeom>
        </p:spPr>
      </p:pic>
      <p:pic>
        <p:nvPicPr>
          <p:cNvPr id="10" name="pala">
            <a:extLst>
              <a:ext uri="{FF2B5EF4-FFF2-40B4-BE49-F238E27FC236}">
                <a16:creationId xmlns:a16="http://schemas.microsoft.com/office/drawing/2014/main" id="{8F879DE6-5947-4D7C-8DBF-F631EEF60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211" y="2946840"/>
            <a:ext cx="2371550" cy="231668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3C494B4-9810-474D-8D88-4C7676674E3B}"/>
              </a:ext>
            </a:extLst>
          </p:cNvPr>
          <p:cNvGrpSpPr/>
          <p:nvPr/>
        </p:nvGrpSpPr>
        <p:grpSpPr>
          <a:xfrm>
            <a:off x="9912255" y="4501472"/>
            <a:ext cx="2228669" cy="1855857"/>
            <a:chOff x="9912255" y="4501472"/>
            <a:chExt cx="2228669" cy="1855857"/>
          </a:xfrm>
        </p:grpSpPr>
        <p:pic>
          <p:nvPicPr>
            <p:cNvPr id="12" name="Imagen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46A1EE98-9647-47AF-A420-526D70D2C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894" t="2799" r="32870" b="52512"/>
            <a:stretch/>
          </p:blipFill>
          <p:spPr>
            <a:xfrm>
              <a:off x="9912255" y="4501472"/>
              <a:ext cx="2228669" cy="1855857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AD7FDA9-25CF-474F-A157-EE187F0B3A6C}"/>
                </a:ext>
              </a:extLst>
            </p:cNvPr>
            <p:cNvSpPr/>
            <p:nvPr/>
          </p:nvSpPr>
          <p:spPr>
            <a:xfrm>
              <a:off x="10217426" y="5933359"/>
              <a:ext cx="1770212" cy="4239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CONTINUAR</a:t>
              </a:r>
              <a:endParaRPr lang="es-PA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5461ED4-DC22-4634-A583-B64F3A6C44DA}"/>
              </a:ext>
            </a:extLst>
          </p:cNvPr>
          <p:cNvGrpSpPr/>
          <p:nvPr/>
        </p:nvGrpSpPr>
        <p:grpSpPr>
          <a:xfrm>
            <a:off x="815776" y="1462120"/>
            <a:ext cx="2774795" cy="2076450"/>
            <a:chOff x="815776" y="1462120"/>
            <a:chExt cx="2774795" cy="2076450"/>
          </a:xfrm>
        </p:grpSpPr>
        <p:pic>
          <p:nvPicPr>
            <p:cNvPr id="11" name="incorrecto">
              <a:extLst>
                <a:ext uri="{FF2B5EF4-FFF2-40B4-BE49-F238E27FC236}">
                  <a16:creationId xmlns:a16="http://schemas.microsoft.com/office/drawing/2014/main" id="{6F0E797B-C92F-4374-97AA-E95C41EC4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6568" t="50000"/>
            <a:stretch/>
          </p:blipFill>
          <p:spPr>
            <a:xfrm>
              <a:off x="815776" y="1462120"/>
              <a:ext cx="2774795" cy="2076450"/>
            </a:xfrm>
            <a:prstGeom prst="rect">
              <a:avLst/>
            </a:prstGeom>
          </p:spPr>
        </p:pic>
        <p:sp>
          <p:nvSpPr>
            <p:cNvPr id="13" name="Rectángulo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0B6F00AA-EAE2-4C9E-AD4C-C6239883573F}"/>
                </a:ext>
              </a:extLst>
            </p:cNvPr>
            <p:cNvSpPr/>
            <p:nvPr/>
          </p:nvSpPr>
          <p:spPr>
            <a:xfrm>
              <a:off x="1380931" y="3057455"/>
              <a:ext cx="1770212" cy="4239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REGRESAR</a:t>
              </a:r>
              <a:endParaRPr lang="es-PA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6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A642FD-624E-467E-AF3C-D7045779B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2" t="10677" r="7681" b="12415"/>
          <a:stretch/>
        </p:blipFill>
        <p:spPr>
          <a:xfrm>
            <a:off x="3657600" y="198783"/>
            <a:ext cx="3896140" cy="2637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DFD6C7-21CE-4158-B77E-683148F92B02}"/>
              </a:ext>
            </a:extLst>
          </p:cNvPr>
          <p:cNvSpPr/>
          <p:nvPr/>
        </p:nvSpPr>
        <p:spPr>
          <a:xfrm>
            <a:off x="7977807" y="636104"/>
            <a:ext cx="2531167" cy="1431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CUÁNTAS LETRAS TIENE LA PALABRA?</a:t>
            </a:r>
            <a:endParaRPr lang="es-PA" b="1" dirty="0">
              <a:solidFill>
                <a:schemeClr val="tx2"/>
              </a:solidFill>
            </a:endParaRPr>
          </a:p>
        </p:txBody>
      </p:sp>
      <p:pic>
        <p:nvPicPr>
          <p:cNvPr id="4" name="1">
            <a:extLst>
              <a:ext uri="{FF2B5EF4-FFF2-40B4-BE49-F238E27FC236}">
                <a16:creationId xmlns:a16="http://schemas.microsoft.com/office/drawing/2014/main" id="{6CF8E3BE-4331-4327-B2FF-613C1D7F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385" y1="17615" x2="56154" y2="23923"/>
                        <a14:foregroundMark x1="58923" y1="17231" x2="63692" y2="21462"/>
                        <a14:foregroundMark x1="58154" y1="23769" x2="60846" y2="17000"/>
                        <a14:foregroundMark x1="51769" y1="26462" x2="53462" y2="20692"/>
                        <a14:foregroundMark x1="50385" y1="51231" x2="68923" y2="56231"/>
                        <a14:foregroundMark x1="55385" y1="65308" x2="60077" y2="50462"/>
                        <a14:foregroundMark x1="57538" y1="17615" x2="61231" y2="19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280452"/>
            <a:ext cx="1851991" cy="1851991"/>
          </a:xfrm>
          <a:prstGeom prst="rect">
            <a:avLst/>
          </a:prstGeom>
        </p:spPr>
      </p:pic>
      <p:pic>
        <p:nvPicPr>
          <p:cNvPr id="5" name="2">
            <a:extLst>
              <a:ext uri="{FF2B5EF4-FFF2-40B4-BE49-F238E27FC236}">
                <a16:creationId xmlns:a16="http://schemas.microsoft.com/office/drawing/2014/main" id="{84DDEAE0-574E-419C-8AE9-3F04F0420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5" b="98774" l="0" r="97556">
                        <a14:foregroundMark x1="19333" y1="50472" x2="26556" y2="53019"/>
                        <a14:foregroundMark x1="74889" y1="17453" x2="85556" y2="32642"/>
                        <a14:foregroundMark x1="75778" y1="29717" x2="82556" y2="15283"/>
                        <a14:foregroundMark x1="24444" y1="47925" x2="28778" y2="48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8818" y="4022034"/>
            <a:ext cx="1851991" cy="2181234"/>
          </a:xfrm>
          <a:prstGeom prst="rect">
            <a:avLst/>
          </a:prstGeom>
        </p:spPr>
      </p:pic>
      <p:pic>
        <p:nvPicPr>
          <p:cNvPr id="6" name="3">
            <a:extLst>
              <a:ext uri="{FF2B5EF4-FFF2-40B4-BE49-F238E27FC236}">
                <a16:creationId xmlns:a16="http://schemas.microsoft.com/office/drawing/2014/main" id="{03FDDB84-CA8A-4BC7-81C4-606E7DC15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36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0356" y="4207921"/>
            <a:ext cx="2292579" cy="2451296"/>
          </a:xfrm>
          <a:prstGeom prst="rect">
            <a:avLst/>
          </a:prstGeom>
        </p:spPr>
      </p:pic>
      <p:pic>
        <p:nvPicPr>
          <p:cNvPr id="1026" name="4" descr="Resultado de imagen para DIBUJO ANIMADO CON NUMERO 4 | Numeros para niños,  Juguemos a leer pdf, Educacion infantil">
            <a:extLst>
              <a:ext uri="{FF2B5EF4-FFF2-40B4-BE49-F238E27FC236}">
                <a16:creationId xmlns:a16="http://schemas.microsoft.com/office/drawing/2014/main" id="{F2CF4CAE-297A-43FA-B948-F7A6BB10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" b="94975" l="9843" r="96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4280452"/>
            <a:ext cx="2419350" cy="2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GIF" descr="Gifs animados de caritas felices | Emoticonos animados, Caras sonrientes  animadas, Imagenes de emoji">
            <a:extLst>
              <a:ext uri="{FF2B5EF4-FFF2-40B4-BE49-F238E27FC236}">
                <a16:creationId xmlns:a16="http://schemas.microsoft.com/office/drawing/2014/main" id="{2FFDBE9C-31E6-44AF-A2AA-08F9E32470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7" y="2835967"/>
            <a:ext cx="15525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11C0792-938E-46AA-A9F0-D06CB5AFF237}"/>
              </a:ext>
            </a:extLst>
          </p:cNvPr>
          <p:cNvSpPr/>
          <p:nvPr/>
        </p:nvSpPr>
        <p:spPr>
          <a:xfrm>
            <a:off x="702366" y="758689"/>
            <a:ext cx="2531167" cy="1431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CUÁNTAS SÍLABAS TIENE LA PALABRA?</a:t>
            </a:r>
            <a:endParaRPr lang="es-PA" b="1" dirty="0">
              <a:solidFill>
                <a:schemeClr val="tx2"/>
              </a:solidFill>
            </a:endParaRPr>
          </a:p>
        </p:txBody>
      </p:sp>
      <p:pic>
        <p:nvPicPr>
          <p:cNvPr id="12" name="GIF 2" descr="Gifs animados de caritas felices | Emoticonos animados, Caras sonrientes  animadas, Imagenes de emoji">
            <a:extLst>
              <a:ext uri="{FF2B5EF4-FFF2-40B4-BE49-F238E27FC236}">
                <a16:creationId xmlns:a16="http://schemas.microsoft.com/office/drawing/2014/main" id="{D4F5AE27-3409-4C73-BB6A-F8F7B8531C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37055"/>
            <a:ext cx="1141758" cy="11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88</TotalTime>
  <Words>26</Words>
  <Application>Microsoft Office PowerPoint</Application>
  <PresentationFormat>Panorámica</PresentationFormat>
  <Paragraphs>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Copperplate Gothic Light</vt:lpstr>
      <vt:lpstr>Euphemia</vt:lpstr>
      <vt:lpstr>Wingdings</vt:lpstr>
      <vt:lpstr>Niños jugando 16x9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Icelma Merel</dc:creator>
  <cp:lastModifiedBy>Icelma Merel</cp:lastModifiedBy>
  <cp:revision>10</cp:revision>
  <dcterms:created xsi:type="dcterms:W3CDTF">2020-12-22T15:50:30Z</dcterms:created>
  <dcterms:modified xsi:type="dcterms:W3CDTF">2020-12-22T17:20:41Z</dcterms:modified>
</cp:coreProperties>
</file>