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5B3F14-C817-46F2-B54C-1FDE7C946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B2DBC2-38A7-4044-BBE7-CF2AB4793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B87E8A-F62F-4DA6-8BB8-51C787F1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7169A4-1FCB-4C30-A95E-E0C559E9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37E4F9-92FF-4F6A-94FF-6D9E935E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35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E2741-69CF-4520-8D0F-DA485EADA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603CFE-E8FB-467D-9961-8AAB2A9F6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3C5262-01D1-4403-8A37-D146A0F3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734B5C-8C55-49F6-B4E5-E43E86C5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2ACFAD-9DCC-42E5-92AD-8384A6EB6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99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13391F-B8BA-4246-A652-B6BD966BC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7465EF-D2B8-4A3A-9443-6BCB04F60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24623-CA33-4D6B-821E-88197DBC1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C8D234-76A1-463A-897A-FC2B1B3B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DF7AAE-E17E-4CC9-9736-F685145B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04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7A836-FB49-48CA-AC8C-A2E0D665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A2F65E-F6E3-4F6B-AA3F-3B1F16AC0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1EEA28-665B-4F37-8945-7A0E8E3E1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9FB797-C351-4E12-887E-9B8FFD1E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90AD58-AC36-4E3A-9980-FC81666F1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6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3605B-CB43-44C5-B2A0-9AB2868B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EC4E6F-F88C-4BF3-A764-2BE379C4B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E3E02F-4ADA-4DAD-AD3E-220A3EE9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B3F4E-5730-495E-8861-0BCC1A54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1ACF16-1FFE-4036-82F1-2CFC651A1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10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CB22D-BFDF-40A3-8758-FA8B380E0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762EB4-2B1A-4CF8-B80D-9097980E6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12307B-4210-4E48-9A43-BED9AD032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A76476-A323-49ED-B300-50174D4A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933286-BDBF-4D85-8266-D3B6B5B7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A2517A-9D7D-424F-8098-0EE0F7A2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01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0C7D1-F47F-48F0-845E-3FD1C69E7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132C06-DD7B-4837-9214-80E30D7BE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D2BC39-5F2C-4C9A-9A85-7E3568989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B546998-21E6-46F1-B8B6-A558B3763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2B7FB49-A01D-4F93-8031-DC6BFDD12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B0D425-86DD-4DD0-A628-17E0D32B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68244B-B2F6-4433-AFAD-9A26D87D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75CCB0-7DA5-4C81-87D1-9110965E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25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1D3C2-4589-4D3A-B618-53267F10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AADEDF-A96C-46E5-B5D4-B1A39AA01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5F1D68-D4ED-49C5-A52F-8D876E91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4C234E-A5DC-4404-84E0-9BCA5E0A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84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2D89089-975B-4A8A-AFF5-0216B6CA9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9D78D4-4FEC-48F7-9FAC-16ABFC83E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5DA4E2-247A-4CF6-969F-0FD25A0D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68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77DC6-EA49-4F96-928C-699474BC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F2FCDC-C017-48B9-A14F-99EEAE91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C19ABD-EAB6-4E20-B326-5A181D691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6B6D41-5A7B-4665-86F5-BA3D7F98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83837C-B091-486B-9C1F-81909EB2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77B036-E421-4BCE-B60F-876EF63A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84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D92F7-BC1B-4B76-AF5B-B283E884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62E9D9-CD64-4974-AAED-BD50C65AF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B3ACE6-F4A2-4DBB-A3B2-158BCD813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AB0265-4A82-4106-A2E5-3DF87D5BE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CA9D97-524B-4539-9BCD-7BB42A184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2D65BE-5CCA-47CF-9E41-27D5A351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2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ABDE0D-029B-4885-9580-947E645A8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03AB51-47F2-44E6-BFA8-13728E0E6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97566-54C7-49D9-8764-325A518B0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0F2A-FAF4-40EB-A51A-723AAEB9FF73}" type="datetimeFigureOut">
              <a:rPr lang="es-ES" smtClean="0"/>
              <a:t>08/12/2020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75026-4155-4226-B519-DF8F18B46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52DF62-24D5-40FC-9BC4-3EEFFDC2D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91A9-EE64-47B9-826A-A3CA5AF485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86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BBA8F510-BFBF-4715-8EA4-6F7B8CB95F65}"/>
              </a:ext>
            </a:extLst>
          </p:cNvPr>
          <p:cNvSpPr/>
          <p:nvPr/>
        </p:nvSpPr>
        <p:spPr>
          <a:xfrm>
            <a:off x="7526215" y="2518117"/>
            <a:ext cx="970671" cy="910883"/>
          </a:xfrm>
          <a:prstGeom prst="rightArrow">
            <a:avLst/>
          </a:prstGeom>
          <a:solidFill>
            <a:srgbClr val="00B05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5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2020-12-08T12:26:45Z</dcterms:created>
  <dcterms:modified xsi:type="dcterms:W3CDTF">2020-12-08T12:47:12Z</dcterms:modified>
</cp:coreProperties>
</file>