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6A8C8D-EA3B-4D0F-ABAA-89C31C094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8292456-83A8-4B5F-AFA8-B861286AE9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6F8189-DD4B-41A1-AFE1-86F7BC90C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F1625-B385-4CD3-A8F8-29E679CB66B6}" type="datetimeFigureOut">
              <a:rPr lang="es-ES" smtClean="0"/>
              <a:t>10/12/2020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C5DFEB-6728-460D-81D7-12BEAA704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91AAE7-9E80-4165-B308-60397107A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834BC-6C13-449B-BB31-AB69B54015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188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DAE26-9AE3-4899-A213-C54D173EB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A52CF42-68A9-417E-A1B7-58CB5F612B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A50592-D6C0-4B4E-8039-7946EED14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F1625-B385-4CD3-A8F8-29E679CB66B6}" type="datetimeFigureOut">
              <a:rPr lang="es-ES" smtClean="0"/>
              <a:t>10/12/2020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9C67D6-A27C-4408-A248-A601BA3FD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132591-9D75-4E50-ACE6-3F3440340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834BC-6C13-449B-BB31-AB69B54015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1235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A4FA12B-5E59-4C6B-8D4C-9F0645B11D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C72D880-106E-4CF2-89BE-D534A6BB8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C1FF18-A1DF-46C9-8106-AE4FECCF6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F1625-B385-4CD3-A8F8-29E679CB66B6}" type="datetimeFigureOut">
              <a:rPr lang="es-ES" smtClean="0"/>
              <a:t>10/12/2020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CE216E-D958-42B8-8853-07258E37A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2CC0A8-3114-48EB-B5E8-84C587433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834BC-6C13-449B-BB31-AB69B54015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455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8ED5CD-B56E-4B1C-A611-B7185C1BD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D3658B-1805-4F34-ABCC-DFBD9CD7F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46512B-98BB-430C-8A10-2B2FB34BC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F1625-B385-4CD3-A8F8-29E679CB66B6}" type="datetimeFigureOut">
              <a:rPr lang="es-ES" smtClean="0"/>
              <a:t>10/12/2020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A3A3D6-8173-481A-899F-736C9DCBF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F914C5-1FAE-4905-8A9E-AA42861CE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834BC-6C13-449B-BB31-AB69B54015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901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DC700-3661-420D-9EE4-990CE4C6B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663285-AAA6-4B9C-86AF-747E050DC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61B7D5-314C-4A38-824B-AA651BE0A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F1625-B385-4CD3-A8F8-29E679CB66B6}" type="datetimeFigureOut">
              <a:rPr lang="es-ES" smtClean="0"/>
              <a:t>10/12/2020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9E76B1-234E-4AF3-A558-5EB5121CC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9DB0D5-3E52-4CED-B233-D3FC762BF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834BC-6C13-449B-BB31-AB69B54015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8496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D14BB1-92F2-404F-8D7E-A9EE83236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8D1B63-8745-47E9-B5E7-C26B766417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A69E7A2-2BD8-48E1-B59C-4C5B7F9A9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BA77F0-C971-425C-92C9-E5D0CF87B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F1625-B385-4CD3-A8F8-29E679CB66B6}" type="datetimeFigureOut">
              <a:rPr lang="es-ES" smtClean="0"/>
              <a:t>10/12/2020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8CA3CA-7729-4FF5-80BD-C1BFD68A2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AE2656-A30C-4C9F-B6EA-E0E2322A0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834BC-6C13-449B-BB31-AB69B54015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811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9606FA-E6A5-4F88-9F8A-195EE7137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2E5E81-949C-4A63-8DAC-B3C1208F6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1E3C94-BC94-4FB2-A5AB-9F9C26D3B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A350F7F-143D-42CB-8008-E81F805B16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AB318FB-ED54-414F-B1F4-96604E9BA3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B168F58-E9C5-4B1E-AB34-F920F697E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F1625-B385-4CD3-A8F8-29E679CB66B6}" type="datetimeFigureOut">
              <a:rPr lang="es-ES" smtClean="0"/>
              <a:t>10/12/2020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E79FD1E-6585-4257-9F21-C37715F7D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EB9DA4E-9C92-48B3-B8A3-38CC35556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834BC-6C13-449B-BB31-AB69B54015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04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2246EE-CB98-4548-B6A8-0D575A4EC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F4D9AC8-0C97-45BA-A01A-BC5B6F0AC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F1625-B385-4CD3-A8F8-29E679CB66B6}" type="datetimeFigureOut">
              <a:rPr lang="es-ES" smtClean="0"/>
              <a:t>10/12/2020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68C3407-8009-4B59-BE46-A74885848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7D73293-ECC4-4889-B390-A52F3B635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834BC-6C13-449B-BB31-AB69B54015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6878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BDFF3E6-07A9-4336-9DB4-4DA8D6F40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F1625-B385-4CD3-A8F8-29E679CB66B6}" type="datetimeFigureOut">
              <a:rPr lang="es-ES" smtClean="0"/>
              <a:t>10/12/2020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E2ED58-E440-465A-9224-BC92CBE6C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F84242C-1B1E-47F4-B80A-88E4238E9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834BC-6C13-449B-BB31-AB69B54015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495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29A50A-02EA-4651-8483-8944272F6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01AC94-A5FC-4474-8FD4-5851955B7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D398B35-8F54-4672-A6DA-7A4FC1D20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4FEB25-FB3C-4224-9414-EC11B5209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F1625-B385-4CD3-A8F8-29E679CB66B6}" type="datetimeFigureOut">
              <a:rPr lang="es-ES" smtClean="0"/>
              <a:t>10/12/2020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434E187-A47B-4776-8B2D-13366401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8CEE18-A5BD-4806-823B-9BFF67332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834BC-6C13-449B-BB31-AB69B54015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8109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E6F46F-A822-466C-9040-8E6DE6F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8FF1561-98C5-463F-B63D-B042787A34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C4AC720-2881-4D56-A9CB-DE705957B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B9DFC0-F46D-4C2F-9A50-458B5161C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F1625-B385-4CD3-A8F8-29E679CB66B6}" type="datetimeFigureOut">
              <a:rPr lang="es-ES" smtClean="0"/>
              <a:t>10/12/2020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5C18CB-B90A-4473-A8D8-F3132A42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A2DF5E-397F-4160-88A8-622A81E90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834BC-6C13-449B-BB31-AB69B54015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36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455EAF5-EABA-4E4E-94A7-3E801D4D6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060A72-484C-49C6-AEF8-8A0F452FC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A57E2D-C8D2-418A-86FE-D5D52D3678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F1625-B385-4CD3-A8F8-29E679CB66B6}" type="datetimeFigureOut">
              <a:rPr lang="es-ES" smtClean="0"/>
              <a:t>10/12/2020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A04FE0-3DC9-4C45-8693-959A727492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2288AB-B86D-4775-835A-70D20A97FF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834BC-6C13-449B-BB31-AB69B54015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005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6292B323-ADA6-4670-B5C5-6027BE503CDB}"/>
              </a:ext>
            </a:extLst>
          </p:cNvPr>
          <p:cNvSpPr txBox="1"/>
          <p:nvPr/>
        </p:nvSpPr>
        <p:spPr>
          <a:xfrm>
            <a:off x="1976437" y="137712"/>
            <a:ext cx="8403651" cy="2246769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2"/>
          </a:lnRef>
          <a:fillRef idx="1003">
            <a:schemeClr val="dk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ES" sz="2800" dirty="0">
                <a:latin typeface="Arial Nova" panose="020B0504020202020204" pitchFamily="34" charset="0"/>
              </a:rPr>
              <a:t>Mamífero es el animal,</a:t>
            </a:r>
          </a:p>
          <a:p>
            <a:r>
              <a:rPr lang="es-ES" sz="2800" dirty="0">
                <a:latin typeface="Arial Nova" panose="020B0504020202020204" pitchFamily="34" charset="0"/>
              </a:rPr>
              <a:t>con sus cuatro patas y cola,</a:t>
            </a:r>
          </a:p>
          <a:p>
            <a:r>
              <a:rPr lang="es-ES" sz="2800" dirty="0">
                <a:latin typeface="Arial Nova" panose="020B0504020202020204" pitchFamily="34" charset="0"/>
              </a:rPr>
              <a:t>como un burro caminará</a:t>
            </a:r>
          </a:p>
          <a:p>
            <a:r>
              <a:rPr lang="es-ES" sz="2800" dirty="0">
                <a:latin typeface="Arial Nova" panose="020B0504020202020204" pitchFamily="34" charset="0"/>
              </a:rPr>
              <a:t>y a un paso de la calle,</a:t>
            </a:r>
          </a:p>
          <a:p>
            <a:r>
              <a:rPr lang="es-ES" sz="2800" dirty="0">
                <a:latin typeface="Arial Nova" panose="020B0504020202020204" pitchFamily="34" charset="0"/>
              </a:rPr>
              <a:t>su nombre dará. ¿ Qué animal es ?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2FBDFE8-B609-4EBA-A77C-99E2B0FABA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6437" y="2714625"/>
            <a:ext cx="1428750" cy="1428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14E61023-E69F-4F94-B036-5354CF9F3D93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5381625" y="2714625"/>
            <a:ext cx="1428750" cy="1428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BE999B8-13D6-454C-8A0E-759EB88622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86813" y="2714625"/>
            <a:ext cx="1428750" cy="142875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A7BF0B2D-E817-45B6-BC4C-15589AF5CE62}"/>
              </a:ext>
            </a:extLst>
          </p:cNvPr>
          <p:cNvSpPr txBox="1"/>
          <p:nvPr/>
        </p:nvSpPr>
        <p:spPr>
          <a:xfrm>
            <a:off x="4015086" y="54564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10" name="Gráfico 9" descr="Cursor con relleno sólido">
            <a:extLst>
              <a:ext uri="{FF2B5EF4-FFF2-40B4-BE49-F238E27FC236}">
                <a16:creationId xmlns:a16="http://schemas.microsoft.com/office/drawing/2014/main" id="{ADA5FE26-FC9E-43A1-813F-1426BC29051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59637" y="518394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90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0 L 3.125E-6 0.25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"/>
                                            </p:cond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repeatCount="indefinite" fill="remove" nodeType="click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33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Nova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7</cp:revision>
  <dcterms:created xsi:type="dcterms:W3CDTF">2020-12-09T13:01:46Z</dcterms:created>
  <dcterms:modified xsi:type="dcterms:W3CDTF">2020-12-10T12:29:44Z</dcterms:modified>
</cp:coreProperties>
</file>