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7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07910-3E46-4BEB-A29D-1B4C220D4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8AFFE7-1367-461A-B5E9-CB91B8359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77D8EA-0CBC-4EDB-8CBE-830093D37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3199-448C-4361-ADB8-C8A38FFBF459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6C412C-DB6B-46A6-ABBD-D8B0488EA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347487-2A82-439C-8E3D-17B738AE5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0D9F-16A6-4780-993F-87700C181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45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1A9737-F37F-4607-86EC-81E38A10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D1BEEB-573C-4808-A537-056B64545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FD8278-08FA-4768-936E-8621EDE72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3199-448C-4361-ADB8-C8A38FFBF459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1E3130-D8F9-4118-9486-FEC0AC786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A7232B-DC88-48C7-9571-CDA17F9A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0D9F-16A6-4780-993F-87700C181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61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70D26BF-89B8-407A-A195-9177DBCE47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573789-C372-472F-9A0D-CC28D7FE9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B51F86-09E3-49E3-918C-C961D806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3199-448C-4361-ADB8-C8A38FFBF459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822407-CCC4-4FFF-A0A3-AAE77D76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A60C87-A105-4734-99C8-2995E1CC8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0D9F-16A6-4780-993F-87700C181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625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53DBD4-4DF3-4EBC-AD5D-F55AD2A18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DECE52-6468-494D-A8C5-D51AE701F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69CCBE-B5C2-4718-B9C5-54EB3F15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3199-448C-4361-ADB8-C8A38FFBF459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81FC6C-D3C3-4874-8A1B-A634BA953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FCEADB-4EA9-4C14-B7E2-EDA8B83B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0D9F-16A6-4780-993F-87700C181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45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49090-D6D1-4F42-91C4-068BF58FE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4880FC-402D-4A16-A1A0-D481D7C86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263C20-DCA1-43B6-9701-FB8499298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3199-448C-4361-ADB8-C8A38FFBF459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E37CD9-5707-48FB-9B0F-50D7FCAEA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79D0CA-43E7-4145-B196-28D64182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0D9F-16A6-4780-993F-87700C181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08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4A457-E18B-489F-8DAD-0AB85E119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3CE34E-5D65-4887-AA19-1D0E8EDC34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A5BBA1-2EA4-4B44-80B6-E95E4FB80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4C25EC-8B3F-4CA6-B6A2-85C2F13F0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3199-448C-4361-ADB8-C8A38FFBF459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9FE09B-4744-40B2-A526-37DA1C2D8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32EA8B-55C1-47B7-AE20-F8301F63F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0D9F-16A6-4780-993F-87700C181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937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AAD59-E58D-4816-B51A-2181FA28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7A8314-24A4-46B5-83C3-CA1D96397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E36BC4-EED4-42E6-9EE9-CD7ED992A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58CB6BE-0F70-4DCD-A668-E879BAC3B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28EACFF-74E0-43F4-BB31-364280F47D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8670CDA-EF5D-421F-A398-789D6FBCB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3199-448C-4361-ADB8-C8A38FFBF459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9C6651-18B8-41E0-BC2F-968FF0002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816A47-AB7A-43DB-9B85-D0009004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0D9F-16A6-4780-993F-87700C181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80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A47C8-C547-49E6-8394-6B33129E8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280723-489E-47BD-A0EA-ADA01EA0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3199-448C-4361-ADB8-C8A38FFBF459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6AC391-3611-4B6A-8DEE-81F2B191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C04DFB-8F44-4552-A1F0-90B94C5E0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0D9F-16A6-4780-993F-87700C181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51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0FAC3A-C9BD-448A-AACE-E87FD0B36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3199-448C-4361-ADB8-C8A38FFBF459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A85D849-3E54-45D9-9C63-373B16D4B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0FC25B1-31F1-439C-A351-24F0CC422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0D9F-16A6-4780-993F-87700C181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052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C229E-3DAB-4372-8BE0-5DB484277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53A609-6D36-4875-B374-5195D32B5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9A8915-8BDC-4DFE-8AC1-4D68EEA9F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36172C-0D97-4FB9-B182-891B5A30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3199-448C-4361-ADB8-C8A38FFBF459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BA6BC4-DE70-4BFA-9813-11401C208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9C4908-E39F-4BE8-980E-AAD56823C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0D9F-16A6-4780-993F-87700C181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81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F4DFAD-A41A-44AE-9710-8516DD426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A7D0B81-9D3D-4D90-A0A7-C1DE7C140F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5BA90A-95B3-4974-AE85-E9BC76D3A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3075D4-5EC7-40DE-A9B5-E9C465630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3199-448C-4361-ADB8-C8A38FFBF459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669AA5-564F-484B-AC66-FE1F6C138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853DA3-4CF7-4FB5-8040-EF9BD4530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0D9F-16A6-4780-993F-87700C181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555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03A041C-E061-4FD6-82F7-85FD80D9B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09E416-8263-48F1-A09C-8BED4ECC4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DD7660-F27A-4044-8205-D07B9687D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A3199-448C-4361-ADB8-C8A38FFBF459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9CF0F5-A881-4C91-8A6B-13D75676F3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0DABEE-1CC5-4D5B-A34B-A75896BBA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50D9F-16A6-4780-993F-87700C181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979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4779F8DE-1520-4DCF-ABF5-538BFCBC405E}"/>
              </a:ext>
            </a:extLst>
          </p:cNvPr>
          <p:cNvSpPr/>
          <p:nvPr/>
        </p:nvSpPr>
        <p:spPr>
          <a:xfrm>
            <a:off x="5565222" y="682171"/>
            <a:ext cx="1061553" cy="525157"/>
          </a:xfrm>
          <a:prstGeom prst="rect">
            <a:avLst/>
          </a:prstGeom>
          <a:solidFill>
            <a:srgbClr val="E878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91A33AB4-E724-4536-B25E-386707E99B7C}"/>
              </a:ext>
            </a:extLst>
          </p:cNvPr>
          <p:cNvSpPr/>
          <p:nvPr/>
        </p:nvSpPr>
        <p:spPr>
          <a:xfrm>
            <a:off x="3671668" y="970671"/>
            <a:ext cx="5040000" cy="5040000"/>
          </a:xfrm>
          <a:prstGeom prst="ellipse">
            <a:avLst/>
          </a:prstGeom>
          <a:solidFill>
            <a:srgbClr val="E878A8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15BC624C-C937-43AD-86A9-AD85F216546B}"/>
              </a:ext>
            </a:extLst>
          </p:cNvPr>
          <p:cNvSpPr/>
          <p:nvPr/>
        </p:nvSpPr>
        <p:spPr>
          <a:xfrm>
            <a:off x="4031668" y="1330671"/>
            <a:ext cx="4320000" cy="432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CF7F61D5-4C74-423D-BCFB-448867536D14}"/>
              </a:ext>
            </a:extLst>
          </p:cNvPr>
          <p:cNvGrpSpPr/>
          <p:nvPr/>
        </p:nvGrpSpPr>
        <p:grpSpPr>
          <a:xfrm>
            <a:off x="5702104" y="1567329"/>
            <a:ext cx="787791" cy="3127764"/>
            <a:chOff x="5702104" y="2162907"/>
            <a:chExt cx="787791" cy="2532185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0FF80A1A-0BBA-4BF3-85EE-F8371FB37224}"/>
                </a:ext>
              </a:extLst>
            </p:cNvPr>
            <p:cNvSpPr/>
            <p:nvPr/>
          </p:nvSpPr>
          <p:spPr>
            <a:xfrm>
              <a:off x="5702104" y="2162907"/>
              <a:ext cx="787791" cy="2532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8" name="Conector recto de flecha 7">
              <a:extLst>
                <a:ext uri="{FF2B5EF4-FFF2-40B4-BE49-F238E27FC236}">
                  <a16:creationId xmlns:a16="http://schemas.microsoft.com/office/drawing/2014/main" id="{86ACC8FA-60ED-4D80-861A-707AB2A7CB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14755" y="2162907"/>
              <a:ext cx="0" cy="1161192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188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Isabel Berdie Calvet</dc:creator>
  <cp:lastModifiedBy>María Isabel Berdie Calvet</cp:lastModifiedBy>
  <cp:revision>2</cp:revision>
  <dcterms:created xsi:type="dcterms:W3CDTF">2020-12-01T18:16:44Z</dcterms:created>
  <dcterms:modified xsi:type="dcterms:W3CDTF">2020-12-01T18:26:08Z</dcterms:modified>
</cp:coreProperties>
</file>